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82" r:id="rId2"/>
    <p:sldId id="256" r:id="rId3"/>
    <p:sldId id="257" r:id="rId4"/>
    <p:sldId id="292" r:id="rId5"/>
    <p:sldId id="260" r:id="rId6"/>
    <p:sldId id="293" r:id="rId7"/>
    <p:sldId id="294" r:id="rId8"/>
    <p:sldId id="285" r:id="rId9"/>
    <p:sldId id="259" r:id="rId10"/>
    <p:sldId id="291" r:id="rId11"/>
    <p:sldId id="295" r:id="rId12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4"/>
      <p:bold r:id="rId15"/>
      <p:italic r:id="rId16"/>
      <p:boldItalic r:id="rId17"/>
    </p:embeddedFont>
    <p:embeddedFont>
      <p:font typeface="Fira Sans Extra Condensed SemiBold" panose="020B060402020202020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461AF1-D30D-4A3C-B24D-509090085C70}">
  <a:tblStyle styleId="{4A461AF1-D30D-4A3C-B24D-509090085C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ML: A field of artificial intelligence that enables computers to learn and make predictions or decisions without being explicitly programmed.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IL: aka </a:t>
            </a:r>
            <a:r>
              <a:rPr lang="en-IN" dirty="0" err="1"/>
              <a:t>behavioral</a:t>
            </a:r>
            <a:r>
              <a:rPr lang="en-IN" dirty="0"/>
              <a:t> cloning is a machine learning technique where models learn to imitate expert </a:t>
            </a:r>
            <a:r>
              <a:rPr lang="en-IN" dirty="0" err="1"/>
              <a:t>behavior</a:t>
            </a:r>
            <a:r>
              <a:rPr lang="en-IN" dirty="0"/>
              <a:t> by observing and replicating expert demonstrations.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596c22a12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596c22a12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74000"/>
          </a:blip>
          <a:srcRect r="18005" b="25110"/>
          <a:stretch/>
        </p:blipFill>
        <p:spPr>
          <a:xfrm>
            <a:off x="7054025" y="3234526"/>
            <a:ext cx="2089974" cy="1908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 l="21789" t="43496" r="37949"/>
          <a:stretch/>
        </p:blipFill>
        <p:spPr>
          <a:xfrm>
            <a:off x="7339378" y="0"/>
            <a:ext cx="1824398" cy="14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 rotWithShape="1">
          <a:blip r:embed="rId4">
            <a:alphaModFix/>
          </a:blip>
          <a:srcRect l="41482" t="13874" r="27647" b="37983"/>
          <a:stretch/>
        </p:blipFill>
        <p:spPr>
          <a:xfrm>
            <a:off x="0" y="2667400"/>
            <a:ext cx="2822798" cy="24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2713375" y="3418350"/>
            <a:ext cx="3717300" cy="11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1"/>
          </p:nvPr>
        </p:nvSpPr>
        <p:spPr>
          <a:xfrm>
            <a:off x="1766550" y="1475325"/>
            <a:ext cx="5610900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7915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s://drait.edu.in/assets/images/full_logo-wide.png">
            <a:extLst>
              <a:ext uri="{FF2B5EF4-FFF2-40B4-BE49-F238E27FC236}">
                <a16:creationId xmlns:a16="http://schemas.microsoft.com/office/drawing/2014/main" id="{E80548F0-B4A3-4D65-B325-EE1888B1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896" y="283144"/>
            <a:ext cx="8154129" cy="1325045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68E3A-A33B-43B4-A419-9D66182090E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3603" y="1862254"/>
            <a:ext cx="4308397" cy="2152186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pPr marL="0" indent="0">
              <a:buNone/>
            </a:pPr>
            <a:r>
              <a:rPr lang="en-US" sz="28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Guide:</a:t>
            </a: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Mr. Srinivasa A H,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Assistant Professor,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Dept. of CSE,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Dr. AIT</a:t>
            </a:r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376BC-ED97-48F8-86EB-9B41C88FB1B9}"/>
              </a:ext>
            </a:extLst>
          </p:cNvPr>
          <p:cNvSpPr txBox="1"/>
          <p:nvPr/>
        </p:nvSpPr>
        <p:spPr>
          <a:xfrm>
            <a:off x="4583152" y="3070807"/>
            <a:ext cx="4304370" cy="2082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450"/>
              </a:spcAft>
            </a:pPr>
            <a:r>
              <a:rPr lang="en-US" sz="28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  <a:p>
            <a:pPr algn="r">
              <a:spcAft>
                <a:spcPts val="450"/>
              </a:spcAft>
            </a:pP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spcAft>
                <a:spcPts val="450"/>
              </a:spcAft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Name: Kumar Vedant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r">
              <a:spcAft>
                <a:spcPts val="45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USN: 1DA19CS078,</a:t>
            </a:r>
          </a:p>
          <a:p>
            <a:pPr algn="r">
              <a:spcAft>
                <a:spcPts val="45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Dept. of CSE,</a:t>
            </a:r>
          </a:p>
          <a:p>
            <a:pPr algn="r">
              <a:spcAft>
                <a:spcPts val="45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Dr. AIT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42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skyscraper, sky&#10;&#10;Description automatically generated">
            <a:extLst>
              <a:ext uri="{FF2B5EF4-FFF2-40B4-BE49-F238E27FC236}">
                <a16:creationId xmlns:a16="http://schemas.microsoft.com/office/drawing/2014/main" id="{360EFEE8-E27B-3737-8206-F257B4256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6"/>
            <a:ext cx="9144000" cy="513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19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>
            <a:spLocks noGrp="1"/>
          </p:cNvSpPr>
          <p:nvPr>
            <p:ph type="title"/>
          </p:nvPr>
        </p:nvSpPr>
        <p:spPr>
          <a:xfrm>
            <a:off x="2832950" y="3418350"/>
            <a:ext cx="3475800" cy="11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— Alan Turing </a:t>
            </a:r>
            <a:br>
              <a:rPr lang="en" sz="2400" dirty="0"/>
            </a:br>
            <a:r>
              <a:rPr lang="en" sz="1600" i="1" dirty="0">
                <a:latin typeface="Roboto"/>
                <a:ea typeface="Roboto"/>
                <a:cs typeface="Roboto"/>
                <a:sym typeface="Roboto"/>
              </a:rPr>
              <a:t>Father of Modern Computer Science</a:t>
            </a:r>
            <a:endParaRPr sz="1600" i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43"/>
          <p:cNvSpPr txBox="1">
            <a:spLocks noGrp="1"/>
          </p:cNvSpPr>
          <p:nvPr>
            <p:ph type="subTitle" idx="1"/>
          </p:nvPr>
        </p:nvSpPr>
        <p:spPr>
          <a:xfrm>
            <a:off x="330787" y="1475325"/>
            <a:ext cx="8482426" cy="1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“A computer would deserve to be called intelligent if it could deceive a human into believing that it was human."</a:t>
            </a:r>
            <a:endParaRPr dirty="0"/>
          </a:p>
        </p:txBody>
      </p:sp>
      <p:grpSp>
        <p:nvGrpSpPr>
          <p:cNvPr id="377" name="Google Shape;377;p43"/>
          <p:cNvGrpSpPr/>
          <p:nvPr/>
        </p:nvGrpSpPr>
        <p:grpSpPr>
          <a:xfrm rot="648457">
            <a:off x="386014" y="4062632"/>
            <a:ext cx="1765388" cy="481669"/>
            <a:chOff x="212375" y="876050"/>
            <a:chExt cx="1765500" cy="481700"/>
          </a:xfrm>
        </p:grpSpPr>
        <p:sp>
          <p:nvSpPr>
            <p:cNvPr id="378" name="Google Shape;378;p43"/>
            <p:cNvSpPr/>
            <p:nvPr/>
          </p:nvSpPr>
          <p:spPr>
            <a:xfrm>
              <a:off x="212375" y="876050"/>
              <a:ext cx="1765500" cy="19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3"/>
            <p:cNvSpPr/>
            <p:nvPr/>
          </p:nvSpPr>
          <p:spPr>
            <a:xfrm>
              <a:off x="212375" y="1017300"/>
              <a:ext cx="1765500" cy="19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212375" y="1158550"/>
              <a:ext cx="1765500" cy="19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43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382" name="Google Shape;382;p43"/>
          <p:cNvSpPr/>
          <p:nvPr/>
        </p:nvSpPr>
        <p:spPr>
          <a:xfrm>
            <a:off x="571775" y="398050"/>
            <a:ext cx="282900" cy="2829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"/>
          <p:cNvSpPr/>
          <p:nvPr/>
        </p:nvSpPr>
        <p:spPr>
          <a:xfrm>
            <a:off x="854675" y="1062599"/>
            <a:ext cx="194100" cy="1941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3"/>
          <p:cNvSpPr/>
          <p:nvPr/>
        </p:nvSpPr>
        <p:spPr>
          <a:xfrm>
            <a:off x="8619113" y="2877649"/>
            <a:ext cx="194100" cy="1941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140950" y="1843663"/>
            <a:ext cx="3545700" cy="1729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Behavioral Cloning</a:t>
            </a:r>
            <a:endParaRPr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4840750" y="3562950"/>
            <a:ext cx="3845975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The Art of Replication</a:t>
            </a:r>
            <a:endParaRPr sz="2800"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</a:t>
            </a:r>
            <a:endParaRPr dirty="0"/>
          </a:p>
        </p:txBody>
      </p:sp>
      <p:grpSp>
        <p:nvGrpSpPr>
          <p:cNvPr id="236" name="Google Shape;236;p16"/>
          <p:cNvGrpSpPr/>
          <p:nvPr/>
        </p:nvGrpSpPr>
        <p:grpSpPr>
          <a:xfrm>
            <a:off x="3297249" y="1027913"/>
            <a:ext cx="2653489" cy="678061"/>
            <a:chOff x="3297249" y="1027913"/>
            <a:chExt cx="2653489" cy="678061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969538" y="1027913"/>
              <a:ext cx="1981200" cy="673400"/>
              <a:chOff x="3969538" y="1108675"/>
              <a:chExt cx="1981200" cy="673400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969538" y="1108675"/>
                <a:ext cx="1981200" cy="671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Introduction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41" name="Google Shape;241;p16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242" name="Google Shape;242;p16"/>
            <p:cNvSpPr/>
            <p:nvPr/>
          </p:nvSpPr>
          <p:spPr>
            <a:xfrm>
              <a:off x="5442457" y="4676877"/>
              <a:ext cx="683885" cy="51372"/>
            </a:xfrm>
            <a:custGeom>
              <a:avLst/>
              <a:gdLst/>
              <a:ahLst/>
              <a:cxnLst/>
              <a:rect l="l" t="t" r="r" b="b"/>
              <a:pathLst>
                <a:path w="19263" h="1447" extrusionOk="0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525722" y="4641150"/>
              <a:ext cx="995383" cy="90828"/>
            </a:xfrm>
            <a:custGeom>
              <a:avLst/>
              <a:gdLst/>
              <a:ahLst/>
              <a:cxnLst/>
              <a:rect l="l" t="t" r="r" b="b"/>
              <a:pathLst>
                <a:path w="45219" h="2558" extrusionOk="0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580521" y="4523830"/>
              <a:ext cx="288067" cy="139134"/>
            </a:xfrm>
            <a:custGeom>
              <a:avLst/>
              <a:gdLst/>
              <a:ahLst/>
              <a:cxnLst/>
              <a:rect l="l" t="t" r="r" b="b"/>
              <a:pathLst>
                <a:path w="8114" h="3919" extrusionOk="0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950723" y="4466034"/>
              <a:ext cx="209181" cy="236376"/>
            </a:xfrm>
            <a:custGeom>
              <a:avLst/>
              <a:gdLst/>
              <a:ahLst/>
              <a:cxnLst/>
              <a:rect l="l" t="t" r="r" b="b"/>
              <a:pathLst>
                <a:path w="5892" h="6658" extrusionOk="0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109202" y="3262998"/>
              <a:ext cx="1703978" cy="44911"/>
            </a:xfrm>
            <a:custGeom>
              <a:avLst/>
              <a:gdLst/>
              <a:ahLst/>
              <a:cxnLst/>
              <a:rect l="l" t="t" r="r" b="b"/>
              <a:pathLst>
                <a:path w="47996" h="1265" extrusionOk="0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841912" y="3228313"/>
              <a:ext cx="534952" cy="1474135"/>
            </a:xfrm>
            <a:custGeom>
              <a:avLst/>
              <a:gdLst/>
              <a:ahLst/>
              <a:cxnLst/>
              <a:rect l="l" t="t" r="r" b="b"/>
              <a:pathLst>
                <a:path w="15068" h="41522" extrusionOk="0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5515909" y="3228313"/>
              <a:ext cx="534916" cy="1474135"/>
            </a:xfrm>
            <a:custGeom>
              <a:avLst/>
              <a:gdLst/>
              <a:ahLst/>
              <a:cxnLst/>
              <a:rect l="l" t="t" r="r" b="b"/>
              <a:pathLst>
                <a:path w="15067" h="41522" extrusionOk="0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007171" y="3158589"/>
              <a:ext cx="1914153" cy="114638"/>
            </a:xfrm>
            <a:custGeom>
              <a:avLst/>
              <a:gdLst/>
              <a:ahLst/>
              <a:cxnLst/>
              <a:rect l="l" t="t" r="r" b="b"/>
              <a:pathLst>
                <a:path w="53916" h="3229" extrusionOk="0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5118400" y="2880435"/>
              <a:ext cx="295203" cy="279227"/>
            </a:xfrm>
            <a:custGeom>
              <a:avLst/>
              <a:gdLst/>
              <a:ahLst/>
              <a:cxnLst/>
              <a:rect l="l" t="t" r="r" b="b"/>
              <a:pathLst>
                <a:path w="8315" h="7865" extrusionOk="0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697779" y="2208181"/>
              <a:ext cx="1089217" cy="657364"/>
            </a:xfrm>
            <a:custGeom>
              <a:avLst/>
              <a:gdLst/>
              <a:ahLst/>
              <a:cxnLst/>
              <a:rect l="l" t="t" r="r" b="b"/>
              <a:pathLst>
                <a:path w="30680" h="18516" fill="none" extrusionOk="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fill="none" extrusionOk="0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5022866" y="3079385"/>
              <a:ext cx="390741" cy="80271"/>
            </a:xfrm>
            <a:custGeom>
              <a:avLst/>
              <a:gdLst/>
              <a:ahLst/>
              <a:cxnLst/>
              <a:rect l="l" t="t" r="r" b="b"/>
              <a:pathLst>
                <a:path w="11006" h="2261" extrusionOk="0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4852494" y="2303395"/>
              <a:ext cx="320375" cy="46970"/>
            </a:xfrm>
            <a:custGeom>
              <a:avLst/>
              <a:gdLst/>
              <a:ahLst/>
              <a:cxnLst/>
              <a:rect l="l" t="t" r="r" b="b"/>
              <a:pathLst>
                <a:path w="9024" h="1323" extrusionOk="0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5336733" y="2406456"/>
              <a:ext cx="320339" cy="47289"/>
            </a:xfrm>
            <a:custGeom>
              <a:avLst/>
              <a:gdLst/>
              <a:ahLst/>
              <a:cxnLst/>
              <a:rect l="l" t="t" r="r" b="b"/>
              <a:pathLst>
                <a:path w="9023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160220" y="2509801"/>
              <a:ext cx="343842" cy="47325"/>
            </a:xfrm>
            <a:custGeom>
              <a:avLst/>
              <a:gdLst/>
              <a:ahLst/>
              <a:cxnLst/>
              <a:rect l="l" t="t" r="r" b="b"/>
              <a:pathLst>
                <a:path w="9685" h="1333" extrusionOk="0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4842305" y="2406456"/>
              <a:ext cx="440053" cy="47289"/>
            </a:xfrm>
            <a:custGeom>
              <a:avLst/>
              <a:gdLst/>
              <a:ahLst/>
              <a:cxnLst/>
              <a:rect l="l" t="t" r="r" b="b"/>
              <a:pathLst>
                <a:path w="12395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831087" y="2509801"/>
              <a:ext cx="274789" cy="47325"/>
            </a:xfrm>
            <a:custGeom>
              <a:avLst/>
              <a:gdLst/>
              <a:ahLst/>
              <a:cxnLst/>
              <a:rect l="l" t="t" r="r" b="b"/>
              <a:pathLst>
                <a:path w="7740" h="1333" extrusionOk="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4816105" y="2613181"/>
              <a:ext cx="369333" cy="47289"/>
            </a:xfrm>
            <a:custGeom>
              <a:avLst/>
              <a:gdLst/>
              <a:ahLst/>
              <a:cxnLst/>
              <a:rect l="l" t="t" r="r" b="b"/>
              <a:pathLst>
                <a:path w="10403" h="1332" extrusionOk="0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5229271" y="2613181"/>
              <a:ext cx="180246" cy="47289"/>
            </a:xfrm>
            <a:custGeom>
              <a:avLst/>
              <a:gdLst/>
              <a:ahLst/>
              <a:cxnLst/>
              <a:rect l="l" t="t" r="r" b="b"/>
              <a:pathLst>
                <a:path w="5077" h="1332" extrusionOk="0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802863" y="2716561"/>
              <a:ext cx="204068" cy="47289"/>
            </a:xfrm>
            <a:custGeom>
              <a:avLst/>
              <a:gdLst/>
              <a:ahLst/>
              <a:cxnLst/>
              <a:rect l="l" t="t" r="r" b="b"/>
              <a:pathLst>
                <a:path w="5748" h="1332" extrusionOk="0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439365" y="3464966"/>
              <a:ext cx="1235771" cy="1133772"/>
            </a:xfrm>
            <a:custGeom>
              <a:avLst/>
              <a:gdLst/>
              <a:ahLst/>
              <a:cxnLst/>
              <a:rect l="l" t="t" r="r" b="b"/>
              <a:pathLst>
                <a:path w="34808" h="31935" extrusionOk="0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195221" y="2199696"/>
              <a:ext cx="205772" cy="324777"/>
            </a:xfrm>
            <a:custGeom>
              <a:avLst/>
              <a:gdLst/>
              <a:ahLst/>
              <a:cxnLst/>
              <a:rect l="l" t="t" r="r" b="b"/>
              <a:pathLst>
                <a:path w="5796" h="9148" extrusionOk="0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350256" y="2323134"/>
              <a:ext cx="50733" cy="169027"/>
            </a:xfrm>
            <a:custGeom>
              <a:avLst/>
              <a:gdLst/>
              <a:ahLst/>
              <a:cxnLst/>
              <a:rect l="l" t="t" r="r" b="b"/>
              <a:pathLst>
                <a:path w="1429" h="4761" extrusionOk="0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349262" y="2111972"/>
              <a:ext cx="225121" cy="345865"/>
            </a:xfrm>
            <a:custGeom>
              <a:avLst/>
              <a:gdLst/>
              <a:ahLst/>
              <a:cxnLst/>
              <a:rect l="l" t="t" r="r" b="b"/>
              <a:pathLst>
                <a:path w="6341" h="9742" extrusionOk="0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182618" y="1985800"/>
              <a:ext cx="505378" cy="302694"/>
            </a:xfrm>
            <a:custGeom>
              <a:avLst/>
              <a:gdLst/>
              <a:ahLst/>
              <a:cxnLst/>
              <a:rect l="l" t="t" r="r" b="b"/>
              <a:pathLst>
                <a:path w="14235" h="8526" extrusionOk="0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517219" y="2289124"/>
              <a:ext cx="35751" cy="87088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495457" y="2269066"/>
              <a:ext cx="20804" cy="32343"/>
            </a:xfrm>
            <a:custGeom>
              <a:avLst/>
              <a:gdLst/>
              <a:ahLst/>
              <a:cxnLst/>
              <a:rect l="l" t="t" r="r" b="b"/>
              <a:pathLst>
                <a:path w="586" h="911" extrusionOk="0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493433" y="2231647"/>
              <a:ext cx="39798" cy="18745"/>
            </a:xfrm>
            <a:custGeom>
              <a:avLst/>
              <a:gdLst/>
              <a:ahLst/>
              <a:cxnLst/>
              <a:rect l="l" t="t" r="r" b="b"/>
              <a:pathLst>
                <a:path w="1121" h="528" extrusionOk="0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extrusionOk="0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fill="none" extrusionOk="0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351286" y="2191211"/>
              <a:ext cx="65999" cy="113253"/>
            </a:xfrm>
            <a:custGeom>
              <a:avLst/>
              <a:gdLst/>
              <a:ahLst/>
              <a:cxnLst/>
              <a:rect l="l" t="t" r="r" b="b"/>
              <a:pathLst>
                <a:path w="1859" h="3190" extrusionOk="0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4401272" y="2145308"/>
              <a:ext cx="55455" cy="109170"/>
            </a:xfrm>
            <a:custGeom>
              <a:avLst/>
              <a:gdLst/>
              <a:ahLst/>
              <a:cxnLst/>
              <a:rect l="l" t="t" r="r" b="b"/>
              <a:pathLst>
                <a:path w="1562" h="3075" extrusionOk="0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969826" y="2855300"/>
              <a:ext cx="235666" cy="113928"/>
            </a:xfrm>
            <a:custGeom>
              <a:avLst/>
              <a:gdLst/>
              <a:ahLst/>
              <a:cxnLst/>
              <a:rect l="l" t="t" r="r" b="b"/>
              <a:pathLst>
                <a:path w="6638" h="3209" extrusionOk="0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092516" y="2444194"/>
              <a:ext cx="542407" cy="686583"/>
            </a:xfrm>
            <a:custGeom>
              <a:avLst/>
              <a:gdLst/>
              <a:ahLst/>
              <a:cxnLst/>
              <a:rect l="l" t="t" r="r" b="b"/>
              <a:pathLst>
                <a:path w="15278" h="19339" extrusionOk="0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3891223" y="3263673"/>
              <a:ext cx="1204138" cy="596833"/>
            </a:xfrm>
            <a:custGeom>
              <a:avLst/>
              <a:gdLst/>
              <a:ahLst/>
              <a:cxnLst/>
              <a:rect l="l" t="t" r="r" b="b"/>
              <a:pathLst>
                <a:path w="33917" h="16811" extrusionOk="0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800446" y="2426514"/>
              <a:ext cx="754570" cy="1205842"/>
            </a:xfrm>
            <a:custGeom>
              <a:avLst/>
              <a:gdLst/>
              <a:ahLst/>
              <a:cxnLst/>
              <a:rect l="l" t="t" r="r" b="b"/>
              <a:pathLst>
                <a:path w="21254" h="33965" extrusionOk="0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210168" y="2562520"/>
              <a:ext cx="792345" cy="706642"/>
            </a:xfrm>
            <a:custGeom>
              <a:avLst/>
              <a:gdLst/>
              <a:ahLst/>
              <a:cxnLst/>
              <a:rect l="l" t="t" r="r" b="b"/>
              <a:pathLst>
                <a:path w="22318" h="19904" extrusionOk="0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068730" y="3625822"/>
              <a:ext cx="995348" cy="923917"/>
            </a:xfrm>
            <a:custGeom>
              <a:avLst/>
              <a:gdLst/>
              <a:ahLst/>
              <a:cxnLst/>
              <a:rect l="l" t="t" r="r" b="b"/>
              <a:pathLst>
                <a:path w="28036" h="26024" extrusionOk="0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3800446" y="2784226"/>
              <a:ext cx="646465" cy="598501"/>
            </a:xfrm>
            <a:custGeom>
              <a:avLst/>
              <a:gdLst/>
              <a:ahLst/>
              <a:cxnLst/>
              <a:rect l="l" t="t" r="r" b="b"/>
              <a:pathLst>
                <a:path w="18209" h="16858" extrusionOk="0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3800446" y="2855300"/>
              <a:ext cx="646465" cy="598182"/>
            </a:xfrm>
            <a:custGeom>
              <a:avLst/>
              <a:gdLst/>
              <a:ahLst/>
              <a:cxnLst/>
              <a:rect l="l" t="t" r="r" b="b"/>
              <a:pathLst>
                <a:path w="18209" h="16849" extrusionOk="0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719503" y="3788348"/>
              <a:ext cx="801540" cy="53076"/>
            </a:xfrm>
            <a:custGeom>
              <a:avLst/>
              <a:gdLst/>
              <a:ahLst/>
              <a:cxnLst/>
              <a:rect l="l" t="t" r="r" b="b"/>
              <a:pathLst>
                <a:path w="22577" h="1495" extrusionOk="0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092516" y="3810110"/>
              <a:ext cx="57514" cy="833492"/>
            </a:xfrm>
            <a:custGeom>
              <a:avLst/>
              <a:gdLst/>
              <a:ahLst/>
              <a:cxnLst/>
              <a:rect l="l" t="t" r="r" b="b"/>
              <a:pathLst>
                <a:path w="1620" h="23477" extrusionOk="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850077" y="4555143"/>
              <a:ext cx="547520" cy="147264"/>
            </a:xfrm>
            <a:custGeom>
              <a:avLst/>
              <a:gdLst/>
              <a:ahLst/>
              <a:cxnLst/>
              <a:rect l="l" t="t" r="r" b="b"/>
              <a:pathLst>
                <a:path w="15422" h="4148" extrusionOk="0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055133" y="3801270"/>
              <a:ext cx="124827" cy="226151"/>
            </a:xfrm>
            <a:custGeom>
              <a:avLst/>
              <a:gdLst/>
              <a:ahLst/>
              <a:cxnLst/>
              <a:rect l="l" t="t" r="r" b="b"/>
              <a:pathLst>
                <a:path w="3516" h="6370" extrusionOk="0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3691634" y="3674104"/>
              <a:ext cx="859338" cy="127205"/>
            </a:xfrm>
            <a:custGeom>
              <a:avLst/>
              <a:gdLst/>
              <a:ahLst/>
              <a:cxnLst/>
              <a:rect l="l" t="t" r="r" b="b"/>
              <a:pathLst>
                <a:path w="24205" h="3583" extrusionOk="0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100007" y="3332687"/>
              <a:ext cx="47289" cy="417616"/>
            </a:xfrm>
            <a:custGeom>
              <a:avLst/>
              <a:gdLst/>
              <a:ahLst/>
              <a:cxnLst/>
              <a:rect l="l" t="t" r="r" b="b"/>
              <a:pathLst>
                <a:path w="1332" h="11763" extrusionOk="0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3872514" y="3079030"/>
              <a:ext cx="502644" cy="297227"/>
            </a:xfrm>
            <a:custGeom>
              <a:avLst/>
              <a:gdLst/>
              <a:ahLst/>
              <a:cxnLst/>
              <a:rect l="l" t="t" r="r" b="b"/>
              <a:pathLst>
                <a:path w="14158" h="8372" extrusionOk="0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599866" y="2491446"/>
              <a:ext cx="136401" cy="259843"/>
            </a:xfrm>
            <a:custGeom>
              <a:avLst/>
              <a:gdLst/>
              <a:ahLst/>
              <a:cxnLst/>
              <a:rect l="l" t="t" r="r" b="b"/>
              <a:pathLst>
                <a:path w="3842" h="7319" extrusionOk="0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5664518" y="2994714"/>
              <a:ext cx="223453" cy="161891"/>
            </a:xfrm>
            <a:custGeom>
              <a:avLst/>
              <a:gdLst/>
              <a:ahLst/>
              <a:cxnLst/>
              <a:rect l="l" t="t" r="r" b="b"/>
              <a:pathLst>
                <a:path w="6294" h="4560" extrusionOk="0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5731509" y="2397581"/>
              <a:ext cx="496822" cy="554656"/>
            </a:xfrm>
            <a:custGeom>
              <a:avLst/>
              <a:gdLst/>
              <a:ahLst/>
              <a:cxnLst/>
              <a:rect l="l" t="t" r="r" b="b"/>
              <a:pathLst>
                <a:path w="13994" h="15623" extrusionOk="0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470322" y="2242866"/>
              <a:ext cx="75159" cy="86768"/>
            </a:xfrm>
            <a:custGeom>
              <a:avLst/>
              <a:gdLst/>
              <a:ahLst/>
              <a:cxnLst/>
              <a:rect l="l" t="t" r="r" b="b"/>
              <a:pathLst>
                <a:path w="2117" h="2444" extrusionOk="0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475754" y="2242866"/>
              <a:ext cx="64295" cy="81336"/>
            </a:xfrm>
            <a:custGeom>
              <a:avLst/>
              <a:gdLst/>
              <a:ahLst/>
              <a:cxnLst/>
              <a:rect l="l" t="t" r="r" b="b"/>
              <a:pathLst>
                <a:path w="1811" h="2291" fill="none" extrusionOk="0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406384" y="2223517"/>
              <a:ext cx="77218" cy="52721"/>
            </a:xfrm>
            <a:custGeom>
              <a:avLst/>
              <a:gdLst/>
              <a:ahLst/>
              <a:cxnLst/>
              <a:rect l="l" t="t" r="r" b="b"/>
              <a:pathLst>
                <a:path w="2175" h="1485" extrusionOk="0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584526" y="2124539"/>
              <a:ext cx="794368" cy="951147"/>
            </a:xfrm>
            <a:custGeom>
              <a:avLst/>
              <a:gdLst/>
              <a:ahLst/>
              <a:cxnLst/>
              <a:rect l="l" t="t" r="r" b="b"/>
              <a:pathLst>
                <a:path w="22375" h="26791" extrusionOk="0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538982" y="2285041"/>
              <a:ext cx="25207" cy="21799"/>
            </a:xfrm>
            <a:custGeom>
              <a:avLst/>
              <a:gdLst/>
              <a:ahLst/>
              <a:cxnLst/>
              <a:rect l="l" t="t" r="r" b="b"/>
              <a:pathLst>
                <a:path w="710" h="614" extrusionOk="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16"/>
          <p:cNvGrpSpPr/>
          <p:nvPr/>
        </p:nvGrpSpPr>
        <p:grpSpPr>
          <a:xfrm>
            <a:off x="6033350" y="1027912"/>
            <a:ext cx="2653477" cy="678063"/>
            <a:chOff x="6033350" y="1027912"/>
            <a:chExt cx="2653477" cy="678063"/>
          </a:xfrm>
        </p:grpSpPr>
        <p:grpSp>
          <p:nvGrpSpPr>
            <p:cNvPr id="300" name="Google Shape;300;p16"/>
            <p:cNvGrpSpPr/>
            <p:nvPr/>
          </p:nvGrpSpPr>
          <p:grpSpPr>
            <a:xfrm>
              <a:off x="6705623" y="1027912"/>
              <a:ext cx="1981204" cy="671251"/>
              <a:chOff x="6053048" y="700370"/>
              <a:chExt cx="1981204" cy="671251"/>
            </a:xfrm>
          </p:grpSpPr>
          <p:sp>
            <p:nvSpPr>
              <p:cNvPr id="301" name="Google Shape;301;p16"/>
              <p:cNvSpPr txBox="1"/>
              <p:nvPr/>
            </p:nvSpPr>
            <p:spPr>
              <a:xfrm>
                <a:off x="6053052" y="700370"/>
                <a:ext cx="1981200" cy="6712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Challenges and Limitations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2" name="Google Shape;302;p16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4" name="Google Shape;304;p16"/>
          <p:cNvGrpSpPr/>
          <p:nvPr/>
        </p:nvGrpSpPr>
        <p:grpSpPr>
          <a:xfrm>
            <a:off x="3297248" y="2502860"/>
            <a:ext cx="2653505" cy="682838"/>
            <a:chOff x="3297248" y="2502860"/>
            <a:chExt cx="2653505" cy="682838"/>
          </a:xfrm>
        </p:grpSpPr>
        <p:grpSp>
          <p:nvGrpSpPr>
            <p:cNvPr id="305" name="Google Shape;305;p16"/>
            <p:cNvGrpSpPr/>
            <p:nvPr/>
          </p:nvGrpSpPr>
          <p:grpSpPr>
            <a:xfrm>
              <a:off x="3969548" y="2502860"/>
              <a:ext cx="1981205" cy="682838"/>
              <a:chOff x="3581360" y="1153913"/>
              <a:chExt cx="1981205" cy="682838"/>
            </a:xfrm>
          </p:grpSpPr>
          <p:sp>
            <p:nvSpPr>
              <p:cNvPr id="306" name="Google Shape;306;p16"/>
              <p:cNvSpPr txBox="1"/>
              <p:nvPr/>
            </p:nvSpPr>
            <p:spPr>
              <a:xfrm>
                <a:off x="3581365" y="1153913"/>
                <a:ext cx="1981200" cy="682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Data Collection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7" name="Google Shape;307;p16"/>
              <p:cNvSpPr txBox="1"/>
              <p:nvPr/>
            </p:nvSpPr>
            <p:spPr>
              <a:xfrm>
                <a:off x="3581360" y="14955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8" name="Google Shape;308;p16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9" name="Google Shape;309;p16"/>
          <p:cNvGrpSpPr/>
          <p:nvPr/>
        </p:nvGrpSpPr>
        <p:grpSpPr>
          <a:xfrm>
            <a:off x="3297248" y="3977807"/>
            <a:ext cx="2653505" cy="673401"/>
            <a:chOff x="3297248" y="3977807"/>
            <a:chExt cx="2653505" cy="673401"/>
          </a:xfrm>
        </p:grpSpPr>
        <p:grpSp>
          <p:nvGrpSpPr>
            <p:cNvPr id="310" name="Google Shape;310;p16"/>
            <p:cNvGrpSpPr/>
            <p:nvPr/>
          </p:nvGrpSpPr>
          <p:grpSpPr>
            <a:xfrm>
              <a:off x="3969548" y="3977807"/>
              <a:ext cx="1981205" cy="673401"/>
              <a:chOff x="3581360" y="2254820"/>
              <a:chExt cx="1981205" cy="673401"/>
            </a:xfrm>
          </p:grpSpPr>
          <p:sp>
            <p:nvSpPr>
              <p:cNvPr id="311" name="Google Shape;311;p16"/>
              <p:cNvSpPr txBox="1"/>
              <p:nvPr/>
            </p:nvSpPr>
            <p:spPr>
              <a:xfrm>
                <a:off x="3581365" y="2254820"/>
                <a:ext cx="1981200" cy="6733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Training Models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2" name="Google Shape;312;p16"/>
              <p:cNvSpPr txBox="1"/>
              <p:nvPr/>
            </p:nvSpPr>
            <p:spPr>
              <a:xfrm>
                <a:off x="3581360" y="25964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3" name="Google Shape;313;p16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4" name="Google Shape;314;p16"/>
          <p:cNvGrpSpPr/>
          <p:nvPr/>
        </p:nvGrpSpPr>
        <p:grpSpPr>
          <a:xfrm>
            <a:off x="6033350" y="2501790"/>
            <a:ext cx="2653515" cy="711260"/>
            <a:chOff x="6033350" y="2501790"/>
            <a:chExt cx="2653515" cy="711260"/>
          </a:xfrm>
        </p:grpSpPr>
        <p:grpSp>
          <p:nvGrpSpPr>
            <p:cNvPr id="315" name="Google Shape;315;p16"/>
            <p:cNvGrpSpPr/>
            <p:nvPr/>
          </p:nvGrpSpPr>
          <p:grpSpPr>
            <a:xfrm>
              <a:off x="6705660" y="2501790"/>
              <a:ext cx="1981205" cy="711260"/>
              <a:chOff x="6705660" y="2628879"/>
              <a:chExt cx="1981205" cy="711260"/>
            </a:xfrm>
          </p:grpSpPr>
          <p:sp>
            <p:nvSpPr>
              <p:cNvPr id="316" name="Google Shape;316;p16"/>
              <p:cNvSpPr txBox="1"/>
              <p:nvPr/>
            </p:nvSpPr>
            <p:spPr>
              <a:xfrm>
                <a:off x="6705665" y="2628879"/>
                <a:ext cx="1981200" cy="711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Applications</a:t>
                </a:r>
              </a:p>
            </p:txBody>
          </p:sp>
          <p:sp>
            <p:nvSpPr>
              <p:cNvPr id="317" name="Google Shape;317;p16"/>
              <p:cNvSpPr txBox="1"/>
              <p:nvPr/>
            </p:nvSpPr>
            <p:spPr>
              <a:xfrm>
                <a:off x="6705660" y="29704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8" name="Google Shape;318;p16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9" name="Google Shape;319;p16"/>
          <p:cNvGrpSpPr/>
          <p:nvPr/>
        </p:nvGrpSpPr>
        <p:grpSpPr>
          <a:xfrm>
            <a:off x="6033350" y="3977816"/>
            <a:ext cx="2653477" cy="674284"/>
            <a:chOff x="6033350" y="3977816"/>
            <a:chExt cx="2653477" cy="674284"/>
          </a:xfrm>
        </p:grpSpPr>
        <p:grpSp>
          <p:nvGrpSpPr>
            <p:cNvPr id="320" name="Google Shape;320;p16"/>
            <p:cNvGrpSpPr/>
            <p:nvPr/>
          </p:nvGrpSpPr>
          <p:grpSpPr>
            <a:xfrm>
              <a:off x="6705623" y="3977816"/>
              <a:ext cx="1981204" cy="673401"/>
              <a:chOff x="6705623" y="4058578"/>
              <a:chExt cx="1981204" cy="673401"/>
            </a:xfrm>
          </p:grpSpPr>
          <p:sp>
            <p:nvSpPr>
              <p:cNvPr id="321" name="Google Shape;321;p16"/>
              <p:cNvSpPr txBox="1"/>
              <p:nvPr/>
            </p:nvSpPr>
            <p:spPr>
              <a:xfrm>
                <a:off x="6705627" y="4058578"/>
                <a:ext cx="1981200" cy="6733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Future Development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22" name="Google Shape;322;p16"/>
              <p:cNvSpPr txBox="1"/>
              <p:nvPr/>
            </p:nvSpPr>
            <p:spPr>
              <a:xfrm>
                <a:off x="6705623" y="44001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23" name="Google Shape;323;p16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324" name="Google Shape;324;p16"/>
          <p:cNvCxnSpPr>
            <a:stCxn id="237" idx="4"/>
            <a:endCxn id="308" idx="0"/>
          </p:cNvCxnSpPr>
          <p:nvPr/>
        </p:nvCxnSpPr>
        <p:spPr>
          <a:xfrm>
            <a:off x="3595299" y="1705974"/>
            <a:ext cx="0" cy="88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16"/>
          <p:cNvCxnSpPr>
            <a:stCxn id="308" idx="4"/>
            <a:endCxn id="313" idx="0"/>
          </p:cNvCxnSpPr>
          <p:nvPr/>
        </p:nvCxnSpPr>
        <p:spPr>
          <a:xfrm>
            <a:off x="3595298" y="3185698"/>
            <a:ext cx="0" cy="86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16"/>
          <p:cNvCxnSpPr>
            <a:stCxn id="303" idx="4"/>
            <a:endCxn id="318" idx="0"/>
          </p:cNvCxnSpPr>
          <p:nvPr/>
        </p:nvCxnSpPr>
        <p:spPr>
          <a:xfrm>
            <a:off x="6331400" y="1705975"/>
            <a:ext cx="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16"/>
          <p:cNvCxnSpPr>
            <a:stCxn id="318" idx="4"/>
            <a:endCxn id="323" idx="0"/>
          </p:cNvCxnSpPr>
          <p:nvPr/>
        </p:nvCxnSpPr>
        <p:spPr>
          <a:xfrm>
            <a:off x="6331400" y="3213050"/>
            <a:ext cx="0" cy="8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human face, screenshot, person&#10;&#10;Description automatically generated">
            <a:extLst>
              <a:ext uri="{FF2B5EF4-FFF2-40B4-BE49-F238E27FC236}">
                <a16:creationId xmlns:a16="http://schemas.microsoft.com/office/drawing/2014/main" id="{4DE7E0C3-D6C0-F2FA-F319-89CB81A9E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"/>
            <a:ext cx="9144000" cy="51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50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"/>
          <p:cNvSpPr/>
          <p:nvPr/>
        </p:nvSpPr>
        <p:spPr>
          <a:xfrm>
            <a:off x="67636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9"/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Intersection</a:t>
            </a:r>
            <a:endParaRPr dirty="0"/>
          </a:p>
        </p:txBody>
      </p:sp>
      <p:grpSp>
        <p:nvGrpSpPr>
          <p:cNvPr id="453" name="Google Shape;453;p19"/>
          <p:cNvGrpSpPr/>
          <p:nvPr/>
        </p:nvGrpSpPr>
        <p:grpSpPr>
          <a:xfrm>
            <a:off x="6890506" y="2571186"/>
            <a:ext cx="939063" cy="912750"/>
            <a:chOff x="6452356" y="2349928"/>
            <a:chExt cx="939063" cy="912750"/>
          </a:xfrm>
        </p:grpSpPr>
        <p:sp>
          <p:nvSpPr>
            <p:cNvPr id="454" name="Google Shape;454;p19"/>
            <p:cNvSpPr/>
            <p:nvPr/>
          </p:nvSpPr>
          <p:spPr>
            <a:xfrm>
              <a:off x="6452356" y="2349928"/>
              <a:ext cx="209997" cy="209956"/>
            </a:xfrm>
            <a:custGeom>
              <a:avLst/>
              <a:gdLst/>
              <a:ahLst/>
              <a:cxnLst/>
              <a:rect l="l" t="t" r="r" b="b"/>
              <a:pathLst>
                <a:path w="16451" h="16451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6816895" y="2372169"/>
              <a:ext cx="209997" cy="209956"/>
            </a:xfrm>
            <a:custGeom>
              <a:avLst/>
              <a:gdLst/>
              <a:ahLst/>
              <a:cxnLst/>
              <a:rect l="l" t="t" r="r" b="b"/>
              <a:pathLst>
                <a:path w="16451" h="16451" extrusionOk="0">
                  <a:moveTo>
                    <a:pt x="1" y="0"/>
                  </a:moveTo>
                  <a:lnTo>
                    <a:pt x="1" y="16450"/>
                  </a:lnTo>
                  <a:lnTo>
                    <a:pt x="16451" y="16450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7181435" y="2372169"/>
              <a:ext cx="209984" cy="209956"/>
            </a:xfrm>
            <a:custGeom>
              <a:avLst/>
              <a:gdLst/>
              <a:ahLst/>
              <a:cxnLst/>
              <a:rect l="l" t="t" r="r" b="b"/>
              <a:pathLst>
                <a:path w="16450" h="16451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6452369" y="2712362"/>
              <a:ext cx="209997" cy="210135"/>
            </a:xfrm>
            <a:custGeom>
              <a:avLst/>
              <a:gdLst/>
              <a:ahLst/>
              <a:cxnLst/>
              <a:rect l="l" t="t" r="r" b="b"/>
              <a:pathLst>
                <a:path w="16451" h="16465" extrusionOk="0">
                  <a:moveTo>
                    <a:pt x="0" y="0"/>
                  </a:moveTo>
                  <a:lnTo>
                    <a:pt x="0" y="16464"/>
                  </a:lnTo>
                  <a:lnTo>
                    <a:pt x="16450" y="16464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6816895" y="2712362"/>
              <a:ext cx="209997" cy="210135"/>
            </a:xfrm>
            <a:custGeom>
              <a:avLst/>
              <a:gdLst/>
              <a:ahLst/>
              <a:cxnLst/>
              <a:rect l="l" t="t" r="r" b="b"/>
              <a:pathLst>
                <a:path w="16451" h="16465" extrusionOk="0">
                  <a:moveTo>
                    <a:pt x="1" y="0"/>
                  </a:moveTo>
                  <a:lnTo>
                    <a:pt x="1" y="16464"/>
                  </a:lnTo>
                  <a:lnTo>
                    <a:pt x="16451" y="16464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7181435" y="2712362"/>
              <a:ext cx="209984" cy="210135"/>
            </a:xfrm>
            <a:custGeom>
              <a:avLst/>
              <a:gdLst/>
              <a:ahLst/>
              <a:cxnLst/>
              <a:rect l="l" t="t" r="r" b="b"/>
              <a:pathLst>
                <a:path w="16450" h="16465" extrusionOk="0">
                  <a:moveTo>
                    <a:pt x="0" y="0"/>
                  </a:moveTo>
                  <a:lnTo>
                    <a:pt x="0" y="16464"/>
                  </a:lnTo>
                  <a:lnTo>
                    <a:pt x="16450" y="16464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6452369" y="3052734"/>
              <a:ext cx="209997" cy="209943"/>
            </a:xfrm>
            <a:custGeom>
              <a:avLst/>
              <a:gdLst/>
              <a:ahLst/>
              <a:cxnLst/>
              <a:rect l="l" t="t" r="r" b="b"/>
              <a:pathLst>
                <a:path w="16451" h="16450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6816895" y="3052734"/>
              <a:ext cx="209997" cy="209943"/>
            </a:xfrm>
            <a:custGeom>
              <a:avLst/>
              <a:gdLst/>
              <a:ahLst/>
              <a:cxnLst/>
              <a:rect l="l" t="t" r="r" b="b"/>
              <a:pathLst>
                <a:path w="16451" h="16450" extrusionOk="0">
                  <a:moveTo>
                    <a:pt x="1" y="0"/>
                  </a:moveTo>
                  <a:lnTo>
                    <a:pt x="1" y="16450"/>
                  </a:lnTo>
                  <a:lnTo>
                    <a:pt x="16451" y="16450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7181435" y="3052734"/>
              <a:ext cx="209984" cy="209943"/>
            </a:xfrm>
            <a:custGeom>
              <a:avLst/>
              <a:gdLst/>
              <a:ahLst/>
              <a:cxnLst/>
              <a:rect l="l" t="t" r="r" b="b"/>
              <a:pathLst>
                <a:path w="16450" h="16450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6662336" y="2464438"/>
              <a:ext cx="154584" cy="19437"/>
            </a:xfrm>
            <a:custGeom>
              <a:avLst/>
              <a:gdLst/>
              <a:ahLst/>
              <a:cxnLst/>
              <a:rect l="l" t="t" r="r" b="b"/>
              <a:pathLst>
                <a:path w="12110" h="1523" extrusionOk="0">
                  <a:moveTo>
                    <a:pt x="0" y="0"/>
                  </a:moveTo>
                  <a:lnTo>
                    <a:pt x="0" y="1523"/>
                  </a:lnTo>
                  <a:lnTo>
                    <a:pt x="12110" y="1523"/>
                  </a:lnTo>
                  <a:lnTo>
                    <a:pt x="121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7026863" y="2464438"/>
              <a:ext cx="154597" cy="19437"/>
            </a:xfrm>
            <a:custGeom>
              <a:avLst/>
              <a:gdLst/>
              <a:ahLst/>
              <a:cxnLst/>
              <a:rect l="l" t="t" r="r" b="b"/>
              <a:pathLst>
                <a:path w="12111" h="1523" extrusionOk="0">
                  <a:moveTo>
                    <a:pt x="1" y="0"/>
                  </a:moveTo>
                  <a:lnTo>
                    <a:pt x="1" y="1523"/>
                  </a:lnTo>
                  <a:lnTo>
                    <a:pt x="12110" y="1523"/>
                  </a:lnTo>
                  <a:lnTo>
                    <a:pt x="121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6662336" y="2807708"/>
              <a:ext cx="154584" cy="19450"/>
            </a:xfrm>
            <a:custGeom>
              <a:avLst/>
              <a:gdLst/>
              <a:ahLst/>
              <a:cxnLst/>
              <a:rect l="l" t="t" r="r" b="b"/>
              <a:pathLst>
                <a:path w="12110" h="1524" extrusionOk="0">
                  <a:moveTo>
                    <a:pt x="0" y="1"/>
                  </a:moveTo>
                  <a:lnTo>
                    <a:pt x="0" y="1523"/>
                  </a:lnTo>
                  <a:lnTo>
                    <a:pt x="12110" y="1523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6547537" y="2582133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6547537" y="2922505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7276603" y="2582133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6916620" y="2582133"/>
              <a:ext cx="19441" cy="130229"/>
            </a:xfrm>
            <a:custGeom>
              <a:avLst/>
              <a:gdLst/>
              <a:ahLst/>
              <a:cxnLst/>
              <a:rect l="l" t="t" r="r" b="b"/>
              <a:pathLst>
                <a:path w="1523" h="10204" extrusionOk="0">
                  <a:moveTo>
                    <a:pt x="0" y="0"/>
                  </a:moveTo>
                  <a:lnTo>
                    <a:pt x="0" y="10203"/>
                  </a:lnTo>
                  <a:lnTo>
                    <a:pt x="1523" y="1020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6916620" y="2922505"/>
              <a:ext cx="19441" cy="130229"/>
            </a:xfrm>
            <a:custGeom>
              <a:avLst/>
              <a:gdLst/>
              <a:ahLst/>
              <a:cxnLst/>
              <a:rect l="l" t="t" r="r" b="b"/>
              <a:pathLst>
                <a:path w="1523" h="10204" extrusionOk="0">
                  <a:moveTo>
                    <a:pt x="0" y="0"/>
                  </a:moveTo>
                  <a:lnTo>
                    <a:pt x="0" y="10203"/>
                  </a:lnTo>
                  <a:lnTo>
                    <a:pt x="1523" y="1020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7276603" y="2922505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7026863" y="2807708"/>
              <a:ext cx="154597" cy="19450"/>
            </a:xfrm>
            <a:custGeom>
              <a:avLst/>
              <a:gdLst/>
              <a:ahLst/>
              <a:cxnLst/>
              <a:rect l="l" t="t" r="r" b="b"/>
              <a:pathLst>
                <a:path w="12111" h="1524" extrusionOk="0">
                  <a:moveTo>
                    <a:pt x="1" y="1"/>
                  </a:moveTo>
                  <a:lnTo>
                    <a:pt x="1" y="1523"/>
                  </a:lnTo>
                  <a:lnTo>
                    <a:pt x="12110" y="1523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6662336" y="3147901"/>
              <a:ext cx="154584" cy="19629"/>
            </a:xfrm>
            <a:custGeom>
              <a:avLst/>
              <a:gdLst/>
              <a:ahLst/>
              <a:cxnLst/>
              <a:rect l="l" t="t" r="r" b="b"/>
              <a:pathLst>
                <a:path w="12110" h="1538" extrusionOk="0">
                  <a:moveTo>
                    <a:pt x="0" y="1"/>
                  </a:moveTo>
                  <a:lnTo>
                    <a:pt x="0" y="1537"/>
                  </a:lnTo>
                  <a:lnTo>
                    <a:pt x="12110" y="1537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7026863" y="3147901"/>
              <a:ext cx="154597" cy="19629"/>
            </a:xfrm>
            <a:custGeom>
              <a:avLst/>
              <a:gdLst/>
              <a:ahLst/>
              <a:cxnLst/>
              <a:rect l="l" t="t" r="r" b="b"/>
              <a:pathLst>
                <a:path w="12111" h="1538" extrusionOk="0">
                  <a:moveTo>
                    <a:pt x="1" y="1"/>
                  </a:moveTo>
                  <a:lnTo>
                    <a:pt x="1" y="1537"/>
                  </a:lnTo>
                  <a:lnTo>
                    <a:pt x="12110" y="1537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19"/>
          <p:cNvGrpSpPr/>
          <p:nvPr/>
        </p:nvGrpSpPr>
        <p:grpSpPr>
          <a:xfrm>
            <a:off x="1303725" y="2529725"/>
            <a:ext cx="949783" cy="995673"/>
            <a:chOff x="-2429875" y="2285350"/>
            <a:chExt cx="949783" cy="995673"/>
          </a:xfrm>
        </p:grpSpPr>
        <p:sp>
          <p:nvSpPr>
            <p:cNvPr id="476" name="Google Shape;476;p19"/>
            <p:cNvSpPr/>
            <p:nvPr/>
          </p:nvSpPr>
          <p:spPr>
            <a:xfrm>
              <a:off x="-2132002" y="2285350"/>
              <a:ext cx="348957" cy="302025"/>
            </a:xfrm>
            <a:custGeom>
              <a:avLst/>
              <a:gdLst/>
              <a:ahLst/>
              <a:cxnLst/>
              <a:rect l="l" t="t" r="r" b="b"/>
              <a:pathLst>
                <a:path w="27337" h="23665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65"/>
                  </a:lnTo>
                  <a:lnTo>
                    <a:pt x="20492" y="23665"/>
                  </a:lnTo>
                  <a:lnTo>
                    <a:pt x="27336" y="11840"/>
                  </a:lnTo>
                  <a:lnTo>
                    <a:pt x="20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-2132002" y="2285350"/>
              <a:ext cx="348957" cy="302025"/>
            </a:xfrm>
            <a:custGeom>
              <a:avLst/>
              <a:gdLst/>
              <a:ahLst/>
              <a:cxnLst/>
              <a:rect l="l" t="t" r="r" b="b"/>
              <a:pathLst>
                <a:path w="27337" h="23665" fill="none" extrusionOk="0">
                  <a:moveTo>
                    <a:pt x="20492" y="1"/>
                  </a:moveTo>
                  <a:lnTo>
                    <a:pt x="6831" y="1"/>
                  </a:lnTo>
                  <a:lnTo>
                    <a:pt x="1" y="11840"/>
                  </a:lnTo>
                  <a:lnTo>
                    <a:pt x="6831" y="23665"/>
                  </a:lnTo>
                  <a:lnTo>
                    <a:pt x="20492" y="23665"/>
                  </a:lnTo>
                  <a:lnTo>
                    <a:pt x="27336" y="11840"/>
                  </a:lnTo>
                  <a:lnTo>
                    <a:pt x="204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-1837767" y="2457712"/>
              <a:ext cx="348957" cy="302037"/>
            </a:xfrm>
            <a:custGeom>
              <a:avLst/>
              <a:gdLst/>
              <a:ahLst/>
              <a:cxnLst/>
              <a:rect l="l" t="t" r="r" b="b"/>
              <a:pathLst>
                <a:path w="27337" h="23666" extrusionOk="0">
                  <a:moveTo>
                    <a:pt x="6846" y="1"/>
                  </a:moveTo>
                  <a:lnTo>
                    <a:pt x="1" y="11826"/>
                  </a:lnTo>
                  <a:lnTo>
                    <a:pt x="6846" y="23665"/>
                  </a:lnTo>
                  <a:lnTo>
                    <a:pt x="20506" y="23665"/>
                  </a:lnTo>
                  <a:lnTo>
                    <a:pt x="27337" y="11826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-2132002" y="2638613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492" y="23679"/>
                  </a:lnTo>
                  <a:lnTo>
                    <a:pt x="27336" y="11840"/>
                  </a:lnTo>
                  <a:lnTo>
                    <a:pt x="20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-2132002" y="2638613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fill="none" extrusionOk="0">
                  <a:moveTo>
                    <a:pt x="20492" y="1"/>
                  </a:moveTo>
                  <a:lnTo>
                    <a:pt x="6831" y="1"/>
                  </a:lnTo>
                  <a:lnTo>
                    <a:pt x="1" y="11840"/>
                  </a:lnTo>
                  <a:lnTo>
                    <a:pt x="6831" y="23679"/>
                  </a:lnTo>
                  <a:lnTo>
                    <a:pt x="20492" y="23679"/>
                  </a:lnTo>
                  <a:lnTo>
                    <a:pt x="27336" y="11840"/>
                  </a:lnTo>
                  <a:lnTo>
                    <a:pt x="204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-1829036" y="2804262"/>
              <a:ext cx="348944" cy="302025"/>
            </a:xfrm>
            <a:custGeom>
              <a:avLst/>
              <a:gdLst/>
              <a:ahLst/>
              <a:cxnLst/>
              <a:rect l="l" t="t" r="r" b="b"/>
              <a:pathLst>
                <a:path w="27336" h="23665" extrusionOk="0">
                  <a:moveTo>
                    <a:pt x="6830" y="0"/>
                  </a:moveTo>
                  <a:lnTo>
                    <a:pt x="0" y="11826"/>
                  </a:lnTo>
                  <a:lnTo>
                    <a:pt x="6830" y="23665"/>
                  </a:lnTo>
                  <a:lnTo>
                    <a:pt x="20505" y="23665"/>
                  </a:lnTo>
                  <a:lnTo>
                    <a:pt x="27336" y="11826"/>
                  </a:lnTo>
                  <a:lnTo>
                    <a:pt x="205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-2429875" y="2463711"/>
              <a:ext cx="348957" cy="302203"/>
            </a:xfrm>
            <a:custGeom>
              <a:avLst/>
              <a:gdLst/>
              <a:ahLst/>
              <a:cxnLst/>
              <a:rect l="l" t="t" r="r" b="b"/>
              <a:pathLst>
                <a:path w="27337" h="23679" extrusionOk="0">
                  <a:moveTo>
                    <a:pt x="6831" y="0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6" y="11840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-2429875" y="2811524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6" y="11840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-2126195" y="2978806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0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7" y="11840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19"/>
          <p:cNvGrpSpPr/>
          <p:nvPr/>
        </p:nvGrpSpPr>
        <p:grpSpPr>
          <a:xfrm>
            <a:off x="788010" y="1211750"/>
            <a:ext cx="1981204" cy="3520213"/>
            <a:chOff x="788010" y="1211750"/>
            <a:chExt cx="1981204" cy="3520213"/>
          </a:xfrm>
        </p:grpSpPr>
        <p:sp>
          <p:nvSpPr>
            <p:cNvPr id="486" name="Google Shape;486;p19"/>
            <p:cNvSpPr txBox="1"/>
            <p:nvPr/>
          </p:nvSpPr>
          <p:spPr>
            <a:xfrm>
              <a:off x="788015" y="40585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</a:t>
              </a:r>
            </a:p>
          </p:txBody>
        </p:sp>
        <p:sp>
          <p:nvSpPr>
            <p:cNvPr id="487" name="Google Shape;487;p19"/>
            <p:cNvSpPr txBox="1"/>
            <p:nvPr/>
          </p:nvSpPr>
          <p:spPr>
            <a:xfrm>
              <a:off x="788010" y="44001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1386235" y="1211750"/>
              <a:ext cx="784800" cy="78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89" name="Google Shape;489;p19"/>
          <p:cNvGrpSpPr/>
          <p:nvPr/>
        </p:nvGrpSpPr>
        <p:grpSpPr>
          <a:xfrm>
            <a:off x="6374790" y="1211750"/>
            <a:ext cx="1981200" cy="3178613"/>
            <a:chOff x="6374790" y="1211750"/>
            <a:chExt cx="1981200" cy="3178613"/>
          </a:xfrm>
        </p:grpSpPr>
        <p:sp>
          <p:nvSpPr>
            <p:cNvPr id="490" name="Google Shape;490;p19"/>
            <p:cNvSpPr txBox="1"/>
            <p:nvPr/>
          </p:nvSpPr>
          <p:spPr>
            <a:xfrm>
              <a:off x="6374790" y="40585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Imitation Learning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6972985" y="1211750"/>
              <a:ext cx="784800" cy="784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93" name="Google Shape;493;p19"/>
          <p:cNvGrpSpPr/>
          <p:nvPr/>
        </p:nvGrpSpPr>
        <p:grpSpPr>
          <a:xfrm>
            <a:off x="3886200" y="1114550"/>
            <a:ext cx="1371604" cy="3617430"/>
            <a:chOff x="3886200" y="1114550"/>
            <a:chExt cx="1371604" cy="3617430"/>
          </a:xfrm>
        </p:grpSpPr>
        <p:grpSp>
          <p:nvGrpSpPr>
            <p:cNvPr id="494" name="Google Shape;494;p19"/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495" name="Google Shape;495;p19"/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9"/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3" name="Google Shape;513;p19"/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5" name="Google Shape;515;p19"/>
          <p:cNvCxnSpPr>
            <a:stCxn id="488" idx="6"/>
            <a:endCxn id="513" idx="2"/>
          </p:cNvCxnSpPr>
          <p:nvPr/>
        </p:nvCxnSpPr>
        <p:spPr>
          <a:xfrm>
            <a:off x="2171035" y="1604150"/>
            <a:ext cx="193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6" name="Google Shape;516;p19"/>
          <p:cNvCxnSpPr>
            <a:stCxn id="492" idx="2"/>
            <a:endCxn id="514" idx="6"/>
          </p:cNvCxnSpPr>
          <p:nvPr/>
        </p:nvCxnSpPr>
        <p:spPr>
          <a:xfrm rot="10800000">
            <a:off x="4567285" y="1604150"/>
            <a:ext cx="240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7" name="Google Shape;517;p19"/>
          <p:cNvCxnSpPr>
            <a:stCxn id="488" idx="4"/>
            <a:endCxn id="451" idx="0"/>
          </p:cNvCxnSpPr>
          <p:nvPr/>
        </p:nvCxnSpPr>
        <p:spPr>
          <a:xfrm>
            <a:off x="1778635" y="1996550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8" name="Google Shape;518;p19"/>
          <p:cNvCxnSpPr>
            <a:stCxn id="451" idx="2"/>
            <a:endCxn id="486" idx="0"/>
          </p:cNvCxnSpPr>
          <p:nvPr/>
        </p:nvCxnSpPr>
        <p:spPr>
          <a:xfrm>
            <a:off x="1778600" y="3629350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9" name="Google Shape;519;p19"/>
          <p:cNvCxnSpPr>
            <a:stCxn id="492" idx="4"/>
            <a:endCxn id="450" idx="0"/>
          </p:cNvCxnSpPr>
          <p:nvPr/>
        </p:nvCxnSpPr>
        <p:spPr>
          <a:xfrm>
            <a:off x="7365385" y="1996550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0" name="Google Shape;520;p19"/>
          <p:cNvCxnSpPr>
            <a:stCxn id="450" idx="2"/>
            <a:endCxn id="490" idx="0"/>
          </p:cNvCxnSpPr>
          <p:nvPr/>
        </p:nvCxnSpPr>
        <p:spPr>
          <a:xfrm>
            <a:off x="7365400" y="3629350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virtual reality headset&#10;&#10;Description automatically generated with medium confidence">
            <a:extLst>
              <a:ext uri="{FF2B5EF4-FFF2-40B4-BE49-F238E27FC236}">
                <a16:creationId xmlns:a16="http://schemas.microsoft.com/office/drawing/2014/main" id="{A954D435-F183-2C65-FCDB-03B156A15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8"/>
            <a:ext cx="9144000" cy="513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73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, invertebrate&#10;&#10;Description automatically generated">
            <a:extLst>
              <a:ext uri="{FF2B5EF4-FFF2-40B4-BE49-F238E27FC236}">
                <a16:creationId xmlns:a16="http://schemas.microsoft.com/office/drawing/2014/main" id="{448BA828-CF1B-E6FE-C44A-A0A8F038A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" y="0"/>
            <a:ext cx="91413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7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and Limitations of Behavioral Cloning</a:t>
            </a:r>
            <a:endParaRPr dirty="0"/>
          </a:p>
        </p:txBody>
      </p:sp>
      <p:sp>
        <p:nvSpPr>
          <p:cNvPr id="2259" name="Google Shape;2259;p44"/>
          <p:cNvSpPr/>
          <p:nvPr/>
        </p:nvSpPr>
        <p:spPr>
          <a:xfrm>
            <a:off x="4876800" y="2562225"/>
            <a:ext cx="3819600" cy="2169600"/>
          </a:xfrm>
          <a:prstGeom prst="roundRect">
            <a:avLst>
              <a:gd name="adj" fmla="val 16667"/>
            </a:avLst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44"/>
          <p:cNvSpPr/>
          <p:nvPr/>
        </p:nvSpPr>
        <p:spPr>
          <a:xfrm>
            <a:off x="457175" y="2562225"/>
            <a:ext cx="3819600" cy="2169600"/>
          </a:xfrm>
          <a:prstGeom prst="roundRect">
            <a:avLst>
              <a:gd name="adj" fmla="val 1666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1" name="Google Shape;2261;p44"/>
          <p:cNvGrpSpPr/>
          <p:nvPr/>
        </p:nvGrpSpPr>
        <p:grpSpPr>
          <a:xfrm>
            <a:off x="695359" y="2842976"/>
            <a:ext cx="3352827" cy="1488799"/>
            <a:chOff x="695359" y="2302076"/>
            <a:chExt cx="3352827" cy="1488799"/>
          </a:xfrm>
        </p:grpSpPr>
        <p:sp>
          <p:nvSpPr>
            <p:cNvPr id="2262" name="Google Shape;2262;p44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63" name="Google Shape;2263;p44"/>
            <p:cNvSpPr txBox="1"/>
            <p:nvPr/>
          </p:nvSpPr>
          <p:spPr>
            <a:xfrm>
              <a:off x="695388" y="2657475"/>
              <a:ext cx="3352798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-IN" dirty="0">
                  <a:latin typeface="Roboto"/>
                  <a:ea typeface="Roboto"/>
                  <a:cs typeface="Roboto"/>
                  <a:sym typeface="Roboto"/>
                </a:rPr>
                <a:t>One major challenge of </a:t>
              </a:r>
              <a:r>
                <a:rPr lang="en-IN" dirty="0" err="1">
                  <a:latin typeface="Roboto"/>
                  <a:ea typeface="Roboto"/>
                  <a:cs typeface="Roboto"/>
                  <a:sym typeface="Roboto"/>
                </a:rPr>
                <a:t>behavioral</a:t>
              </a:r>
              <a:r>
                <a:rPr lang="en-IN" dirty="0">
                  <a:latin typeface="Roboto"/>
                  <a:ea typeface="Roboto"/>
                  <a:cs typeface="Roboto"/>
                  <a:sym typeface="Roboto"/>
                </a:rPr>
                <a:t> cloning is the issue of data quality. If the expert’s actions are not representative or contain errors, the model may learn incorrect </a:t>
              </a:r>
              <a:r>
                <a:rPr lang="en-IN" dirty="0" err="1">
                  <a:latin typeface="Roboto"/>
                  <a:ea typeface="Roboto"/>
                  <a:cs typeface="Roboto"/>
                  <a:sym typeface="Roboto"/>
                </a:rPr>
                <a:t>behavior</a:t>
              </a:r>
              <a:r>
                <a:rPr lang="en-IN" dirty="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4" name="Google Shape;2264;p44"/>
          <p:cNvGrpSpPr/>
          <p:nvPr/>
        </p:nvGrpSpPr>
        <p:grpSpPr>
          <a:xfrm>
            <a:off x="5114996" y="2842976"/>
            <a:ext cx="3399532" cy="1488799"/>
            <a:chOff x="5114996" y="2302076"/>
            <a:chExt cx="3399532" cy="1488799"/>
          </a:xfrm>
        </p:grpSpPr>
        <p:sp>
          <p:nvSpPr>
            <p:cNvPr id="2265" name="Google Shape;2265;p44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66" name="Google Shape;2266;p44"/>
            <p:cNvSpPr txBox="1"/>
            <p:nvPr/>
          </p:nvSpPr>
          <p:spPr>
            <a:xfrm>
              <a:off x="5115000" y="2657475"/>
              <a:ext cx="3399528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-IN" dirty="0">
                  <a:latin typeface="Roboto"/>
                  <a:ea typeface="Roboto"/>
                  <a:cs typeface="Roboto"/>
                  <a:sym typeface="Roboto"/>
                </a:rPr>
                <a:t>Another limitation is that </a:t>
              </a:r>
              <a:r>
                <a:rPr lang="en-IN" dirty="0" err="1">
                  <a:latin typeface="Roboto"/>
                  <a:ea typeface="Roboto"/>
                  <a:cs typeface="Roboto"/>
                  <a:sym typeface="Roboto"/>
                </a:rPr>
                <a:t>beavioral</a:t>
              </a:r>
              <a:r>
                <a:rPr lang="en-IN" dirty="0">
                  <a:latin typeface="Roboto"/>
                  <a:ea typeface="Roboto"/>
                  <a:cs typeface="Roboto"/>
                  <a:sym typeface="Roboto"/>
                </a:rPr>
                <a:t> cloning only replicates existing </a:t>
              </a:r>
              <a:r>
                <a:rPr lang="en-IN" dirty="0" err="1">
                  <a:latin typeface="Roboto"/>
                  <a:ea typeface="Roboto"/>
                  <a:cs typeface="Roboto"/>
                  <a:sym typeface="Roboto"/>
                </a:rPr>
                <a:t>behavior</a:t>
              </a:r>
              <a:r>
                <a:rPr lang="en-IN" dirty="0">
                  <a:latin typeface="Roboto"/>
                  <a:ea typeface="Roboto"/>
                  <a:cs typeface="Roboto"/>
                  <a:sym typeface="Roboto"/>
                </a:rPr>
                <a:t>, rather than creating new </a:t>
              </a:r>
              <a:r>
                <a:rPr lang="en-IN" dirty="0" err="1">
                  <a:latin typeface="Roboto"/>
                  <a:ea typeface="Roboto"/>
                  <a:cs typeface="Roboto"/>
                  <a:sym typeface="Roboto"/>
                </a:rPr>
                <a:t>behavior</a:t>
              </a:r>
              <a:r>
                <a:rPr lang="en-IN" dirty="0">
                  <a:latin typeface="Roboto"/>
                  <a:ea typeface="Roboto"/>
                  <a:cs typeface="Roboto"/>
                  <a:sym typeface="Roboto"/>
                </a:rPr>
                <a:t>. This can limit the creativity and adaptability of the AI system. 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7" name="Google Shape;2267;p44"/>
          <p:cNvGrpSpPr/>
          <p:nvPr/>
        </p:nvGrpSpPr>
        <p:grpSpPr>
          <a:xfrm>
            <a:off x="3708933" y="2758042"/>
            <a:ext cx="339253" cy="339253"/>
            <a:chOff x="1492675" y="4992125"/>
            <a:chExt cx="481825" cy="481825"/>
          </a:xfrm>
        </p:grpSpPr>
        <p:sp>
          <p:nvSpPr>
            <p:cNvPr id="2268" name="Google Shape;2268;p4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69" name="Google Shape;2269;p4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70" name="Google Shape;2270;p44"/>
          <p:cNvGrpSpPr/>
          <p:nvPr/>
        </p:nvGrpSpPr>
        <p:grpSpPr>
          <a:xfrm>
            <a:off x="8118950" y="2758042"/>
            <a:ext cx="339253" cy="339253"/>
            <a:chOff x="2085525" y="4992125"/>
            <a:chExt cx="481825" cy="481825"/>
          </a:xfrm>
        </p:grpSpPr>
        <p:sp>
          <p:nvSpPr>
            <p:cNvPr id="2271" name="Google Shape;2271;p4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72" name="Google Shape;2272;p4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273" name="Google Shape;2273;p44"/>
          <p:cNvSpPr/>
          <p:nvPr/>
        </p:nvSpPr>
        <p:spPr>
          <a:xfrm>
            <a:off x="1219200" y="1200075"/>
            <a:ext cx="6717600" cy="532500"/>
          </a:xfrm>
          <a:prstGeom prst="roundRect">
            <a:avLst>
              <a:gd name="adj" fmla="val 50000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44"/>
          <p:cNvSpPr txBox="1"/>
          <p:nvPr/>
        </p:nvSpPr>
        <p:spPr>
          <a:xfrm>
            <a:off x="2202450" y="1296550"/>
            <a:ext cx="47508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Challenges and Limitations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275" name="Google Shape;2275;p44"/>
          <p:cNvCxnSpPr>
            <a:stCxn id="2273" idx="2"/>
            <a:endCxn id="2260" idx="0"/>
          </p:cNvCxnSpPr>
          <p:nvPr/>
        </p:nvCxnSpPr>
        <p:spPr>
          <a:xfrm rot="5400000">
            <a:off x="3057600" y="1041975"/>
            <a:ext cx="829800" cy="22110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6" name="Google Shape;2276;p44"/>
          <p:cNvCxnSpPr>
            <a:stCxn id="2273" idx="2"/>
            <a:endCxn id="2259" idx="0"/>
          </p:cNvCxnSpPr>
          <p:nvPr/>
        </p:nvCxnSpPr>
        <p:spPr>
          <a:xfrm rot="-5400000" flipH="1">
            <a:off x="5267400" y="1043175"/>
            <a:ext cx="829800" cy="2208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77" name="Google Shape;2277;p44"/>
          <p:cNvGrpSpPr/>
          <p:nvPr/>
        </p:nvGrpSpPr>
        <p:grpSpPr>
          <a:xfrm>
            <a:off x="7388734" y="893408"/>
            <a:ext cx="1298078" cy="1145747"/>
            <a:chOff x="3268225" y="2120225"/>
            <a:chExt cx="1107575" cy="977600"/>
          </a:xfrm>
        </p:grpSpPr>
        <p:sp>
          <p:nvSpPr>
            <p:cNvPr id="2278" name="Google Shape;2278;p44"/>
            <p:cNvSpPr/>
            <p:nvPr/>
          </p:nvSpPr>
          <p:spPr>
            <a:xfrm>
              <a:off x="3783725" y="2149375"/>
              <a:ext cx="30450" cy="180600"/>
            </a:xfrm>
            <a:custGeom>
              <a:avLst/>
              <a:gdLst/>
              <a:ahLst/>
              <a:cxnLst/>
              <a:rect l="l" t="t" r="r" b="b"/>
              <a:pathLst>
                <a:path w="1218" h="7224" extrusionOk="0">
                  <a:moveTo>
                    <a:pt x="616" y="0"/>
                  </a:moveTo>
                  <a:lnTo>
                    <a:pt x="487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2"/>
                  </a:lnTo>
                  <a:lnTo>
                    <a:pt x="1" y="6622"/>
                  </a:lnTo>
                  <a:lnTo>
                    <a:pt x="14" y="6737"/>
                  </a:lnTo>
                  <a:lnTo>
                    <a:pt x="52" y="6853"/>
                  </a:lnTo>
                  <a:lnTo>
                    <a:pt x="103" y="6955"/>
                  </a:lnTo>
                  <a:lnTo>
                    <a:pt x="180" y="7045"/>
                  </a:lnTo>
                  <a:lnTo>
                    <a:pt x="270" y="7122"/>
                  </a:lnTo>
                  <a:lnTo>
                    <a:pt x="372" y="7173"/>
                  </a:lnTo>
                  <a:lnTo>
                    <a:pt x="487" y="7211"/>
                  </a:lnTo>
                  <a:lnTo>
                    <a:pt x="616" y="7224"/>
                  </a:lnTo>
                  <a:lnTo>
                    <a:pt x="731" y="7211"/>
                  </a:lnTo>
                  <a:lnTo>
                    <a:pt x="846" y="7173"/>
                  </a:lnTo>
                  <a:lnTo>
                    <a:pt x="949" y="7122"/>
                  </a:lnTo>
                  <a:lnTo>
                    <a:pt x="1038" y="7045"/>
                  </a:lnTo>
                  <a:lnTo>
                    <a:pt x="1115" y="6955"/>
                  </a:lnTo>
                  <a:lnTo>
                    <a:pt x="1166" y="6853"/>
                  </a:lnTo>
                  <a:lnTo>
                    <a:pt x="1205" y="6737"/>
                  </a:lnTo>
                  <a:lnTo>
                    <a:pt x="1218" y="6622"/>
                  </a:lnTo>
                  <a:lnTo>
                    <a:pt x="1218" y="602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39"/>
                  </a:lnTo>
                  <a:lnTo>
                    <a:pt x="731" y="13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4"/>
            <p:cNvSpPr/>
            <p:nvPr/>
          </p:nvSpPr>
          <p:spPr>
            <a:xfrm>
              <a:off x="3953425" y="2135275"/>
              <a:ext cx="226425" cy="251075"/>
            </a:xfrm>
            <a:custGeom>
              <a:avLst/>
              <a:gdLst/>
              <a:ahLst/>
              <a:cxnLst/>
              <a:rect l="l" t="t" r="r" b="b"/>
              <a:pathLst>
                <a:path w="9057" h="10043" extrusionOk="0">
                  <a:moveTo>
                    <a:pt x="4791" y="1"/>
                  </a:moveTo>
                  <a:lnTo>
                    <a:pt x="4663" y="14"/>
                  </a:lnTo>
                  <a:lnTo>
                    <a:pt x="4548" y="52"/>
                  </a:lnTo>
                  <a:lnTo>
                    <a:pt x="4445" y="103"/>
                  </a:lnTo>
                  <a:lnTo>
                    <a:pt x="4356" y="180"/>
                  </a:lnTo>
                  <a:lnTo>
                    <a:pt x="4292" y="270"/>
                  </a:lnTo>
                  <a:lnTo>
                    <a:pt x="4228" y="372"/>
                  </a:lnTo>
                  <a:lnTo>
                    <a:pt x="4189" y="487"/>
                  </a:lnTo>
                  <a:lnTo>
                    <a:pt x="4176" y="616"/>
                  </a:lnTo>
                  <a:lnTo>
                    <a:pt x="4176" y="4394"/>
                  </a:lnTo>
                  <a:lnTo>
                    <a:pt x="155" y="9030"/>
                  </a:lnTo>
                  <a:lnTo>
                    <a:pt x="78" y="9133"/>
                  </a:lnTo>
                  <a:lnTo>
                    <a:pt x="27" y="9235"/>
                  </a:lnTo>
                  <a:lnTo>
                    <a:pt x="1" y="9351"/>
                  </a:lnTo>
                  <a:lnTo>
                    <a:pt x="1" y="9479"/>
                  </a:lnTo>
                  <a:lnTo>
                    <a:pt x="14" y="9581"/>
                  </a:lnTo>
                  <a:lnTo>
                    <a:pt x="65" y="9696"/>
                  </a:lnTo>
                  <a:lnTo>
                    <a:pt x="129" y="9799"/>
                  </a:lnTo>
                  <a:lnTo>
                    <a:pt x="206" y="9888"/>
                  </a:lnTo>
                  <a:lnTo>
                    <a:pt x="296" y="9953"/>
                  </a:lnTo>
                  <a:lnTo>
                    <a:pt x="398" y="10004"/>
                  </a:lnTo>
                  <a:lnTo>
                    <a:pt x="500" y="10029"/>
                  </a:lnTo>
                  <a:lnTo>
                    <a:pt x="603" y="10042"/>
                  </a:lnTo>
                  <a:lnTo>
                    <a:pt x="731" y="10029"/>
                  </a:lnTo>
                  <a:lnTo>
                    <a:pt x="859" y="9991"/>
                  </a:lnTo>
                  <a:lnTo>
                    <a:pt x="962" y="9914"/>
                  </a:lnTo>
                  <a:lnTo>
                    <a:pt x="1064" y="9824"/>
                  </a:lnTo>
                  <a:lnTo>
                    <a:pt x="5252" y="5021"/>
                  </a:lnTo>
                  <a:lnTo>
                    <a:pt x="5316" y="4932"/>
                  </a:lnTo>
                  <a:lnTo>
                    <a:pt x="5355" y="4829"/>
                  </a:lnTo>
                  <a:lnTo>
                    <a:pt x="5380" y="4727"/>
                  </a:lnTo>
                  <a:lnTo>
                    <a:pt x="5393" y="4624"/>
                  </a:lnTo>
                  <a:lnTo>
                    <a:pt x="5393" y="1218"/>
                  </a:lnTo>
                  <a:lnTo>
                    <a:pt x="8441" y="1218"/>
                  </a:lnTo>
                  <a:lnTo>
                    <a:pt x="8569" y="1205"/>
                  </a:lnTo>
                  <a:lnTo>
                    <a:pt x="8685" y="1166"/>
                  </a:lnTo>
                  <a:lnTo>
                    <a:pt x="8787" y="1115"/>
                  </a:lnTo>
                  <a:lnTo>
                    <a:pt x="8877" y="1038"/>
                  </a:lnTo>
                  <a:lnTo>
                    <a:pt x="8941" y="949"/>
                  </a:lnTo>
                  <a:lnTo>
                    <a:pt x="9005" y="846"/>
                  </a:lnTo>
                  <a:lnTo>
                    <a:pt x="9043" y="731"/>
                  </a:lnTo>
                  <a:lnTo>
                    <a:pt x="9056" y="616"/>
                  </a:lnTo>
                  <a:lnTo>
                    <a:pt x="9043" y="487"/>
                  </a:lnTo>
                  <a:lnTo>
                    <a:pt x="9005" y="372"/>
                  </a:lnTo>
                  <a:lnTo>
                    <a:pt x="8941" y="270"/>
                  </a:lnTo>
                  <a:lnTo>
                    <a:pt x="8877" y="180"/>
                  </a:lnTo>
                  <a:lnTo>
                    <a:pt x="8787" y="103"/>
                  </a:lnTo>
                  <a:lnTo>
                    <a:pt x="8685" y="52"/>
                  </a:lnTo>
                  <a:lnTo>
                    <a:pt x="8569" y="14"/>
                  </a:lnTo>
                  <a:lnTo>
                    <a:pt x="84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4"/>
            <p:cNvSpPr/>
            <p:nvPr/>
          </p:nvSpPr>
          <p:spPr>
            <a:xfrm>
              <a:off x="4051425" y="2316525"/>
              <a:ext cx="108875" cy="208450"/>
            </a:xfrm>
            <a:custGeom>
              <a:avLst/>
              <a:gdLst/>
              <a:ahLst/>
              <a:cxnLst/>
              <a:rect l="l" t="t" r="r" b="b"/>
              <a:pathLst>
                <a:path w="4355" h="8338" extrusionOk="0">
                  <a:moveTo>
                    <a:pt x="3625" y="0"/>
                  </a:moveTo>
                  <a:lnTo>
                    <a:pt x="3509" y="38"/>
                  </a:lnTo>
                  <a:lnTo>
                    <a:pt x="3407" y="103"/>
                  </a:lnTo>
                  <a:lnTo>
                    <a:pt x="3317" y="167"/>
                  </a:lnTo>
                  <a:lnTo>
                    <a:pt x="3241" y="256"/>
                  </a:lnTo>
                  <a:lnTo>
                    <a:pt x="3189" y="359"/>
                  </a:lnTo>
                  <a:lnTo>
                    <a:pt x="3151" y="474"/>
                  </a:lnTo>
                  <a:lnTo>
                    <a:pt x="3138" y="602"/>
                  </a:lnTo>
                  <a:lnTo>
                    <a:pt x="3138" y="4572"/>
                  </a:lnTo>
                  <a:lnTo>
                    <a:pt x="192" y="7288"/>
                  </a:lnTo>
                  <a:lnTo>
                    <a:pt x="115" y="7377"/>
                  </a:lnTo>
                  <a:lnTo>
                    <a:pt x="51" y="7480"/>
                  </a:lnTo>
                  <a:lnTo>
                    <a:pt x="13" y="7595"/>
                  </a:lnTo>
                  <a:lnTo>
                    <a:pt x="0" y="7710"/>
                  </a:lnTo>
                  <a:lnTo>
                    <a:pt x="0" y="7826"/>
                  </a:lnTo>
                  <a:lnTo>
                    <a:pt x="39" y="7941"/>
                  </a:lnTo>
                  <a:lnTo>
                    <a:pt x="90" y="8043"/>
                  </a:lnTo>
                  <a:lnTo>
                    <a:pt x="154" y="8146"/>
                  </a:lnTo>
                  <a:lnTo>
                    <a:pt x="256" y="8223"/>
                  </a:lnTo>
                  <a:lnTo>
                    <a:pt x="372" y="8287"/>
                  </a:lnTo>
                  <a:lnTo>
                    <a:pt x="487" y="8325"/>
                  </a:lnTo>
                  <a:lnTo>
                    <a:pt x="602" y="8338"/>
                  </a:lnTo>
                  <a:lnTo>
                    <a:pt x="717" y="8325"/>
                  </a:lnTo>
                  <a:lnTo>
                    <a:pt x="820" y="8300"/>
                  </a:lnTo>
                  <a:lnTo>
                    <a:pt x="922" y="8248"/>
                  </a:lnTo>
                  <a:lnTo>
                    <a:pt x="1012" y="8172"/>
                  </a:lnTo>
                  <a:lnTo>
                    <a:pt x="4150" y="5277"/>
                  </a:lnTo>
                  <a:lnTo>
                    <a:pt x="4240" y="5187"/>
                  </a:lnTo>
                  <a:lnTo>
                    <a:pt x="4304" y="5072"/>
                  </a:lnTo>
                  <a:lnTo>
                    <a:pt x="4342" y="4957"/>
                  </a:lnTo>
                  <a:lnTo>
                    <a:pt x="4355" y="4829"/>
                  </a:lnTo>
                  <a:lnTo>
                    <a:pt x="4355" y="602"/>
                  </a:lnTo>
                  <a:lnTo>
                    <a:pt x="4342" y="474"/>
                  </a:lnTo>
                  <a:lnTo>
                    <a:pt x="4304" y="359"/>
                  </a:lnTo>
                  <a:lnTo>
                    <a:pt x="4252" y="256"/>
                  </a:lnTo>
                  <a:lnTo>
                    <a:pt x="4175" y="167"/>
                  </a:lnTo>
                  <a:lnTo>
                    <a:pt x="4086" y="103"/>
                  </a:lnTo>
                  <a:lnTo>
                    <a:pt x="3983" y="38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4"/>
            <p:cNvSpPr/>
            <p:nvPr/>
          </p:nvSpPr>
          <p:spPr>
            <a:xfrm>
              <a:off x="4057825" y="2603100"/>
              <a:ext cx="302925" cy="116900"/>
            </a:xfrm>
            <a:custGeom>
              <a:avLst/>
              <a:gdLst/>
              <a:ahLst/>
              <a:cxnLst/>
              <a:rect l="l" t="t" r="r" b="b"/>
              <a:pathLst>
                <a:path w="12117" h="4676" extrusionOk="0">
                  <a:moveTo>
                    <a:pt x="615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80" y="179"/>
                  </a:lnTo>
                  <a:lnTo>
                    <a:pt x="116" y="269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52" y="845"/>
                  </a:lnTo>
                  <a:lnTo>
                    <a:pt x="116" y="948"/>
                  </a:lnTo>
                  <a:lnTo>
                    <a:pt x="180" y="1038"/>
                  </a:lnTo>
                  <a:lnTo>
                    <a:pt x="269" y="1114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15" y="1217"/>
                  </a:lnTo>
                  <a:lnTo>
                    <a:pt x="6225" y="1217"/>
                  </a:lnTo>
                  <a:lnTo>
                    <a:pt x="6225" y="4060"/>
                  </a:lnTo>
                  <a:lnTo>
                    <a:pt x="6238" y="4188"/>
                  </a:lnTo>
                  <a:lnTo>
                    <a:pt x="6263" y="4304"/>
                  </a:lnTo>
                  <a:lnTo>
                    <a:pt x="6327" y="4406"/>
                  </a:lnTo>
                  <a:lnTo>
                    <a:pt x="6404" y="4496"/>
                  </a:lnTo>
                  <a:lnTo>
                    <a:pt x="6494" y="4573"/>
                  </a:lnTo>
                  <a:lnTo>
                    <a:pt x="6596" y="4624"/>
                  </a:lnTo>
                  <a:lnTo>
                    <a:pt x="6712" y="4662"/>
                  </a:lnTo>
                  <a:lnTo>
                    <a:pt x="6827" y="4675"/>
                  </a:lnTo>
                  <a:lnTo>
                    <a:pt x="11502" y="4675"/>
                  </a:lnTo>
                  <a:lnTo>
                    <a:pt x="11630" y="4662"/>
                  </a:lnTo>
                  <a:lnTo>
                    <a:pt x="11745" y="4624"/>
                  </a:lnTo>
                  <a:lnTo>
                    <a:pt x="11848" y="4573"/>
                  </a:lnTo>
                  <a:lnTo>
                    <a:pt x="11937" y="4496"/>
                  </a:lnTo>
                  <a:lnTo>
                    <a:pt x="12014" y="4406"/>
                  </a:lnTo>
                  <a:lnTo>
                    <a:pt x="12065" y="4304"/>
                  </a:lnTo>
                  <a:lnTo>
                    <a:pt x="12104" y="4188"/>
                  </a:lnTo>
                  <a:lnTo>
                    <a:pt x="12117" y="4060"/>
                  </a:lnTo>
                  <a:lnTo>
                    <a:pt x="12104" y="3945"/>
                  </a:lnTo>
                  <a:lnTo>
                    <a:pt x="12065" y="3830"/>
                  </a:lnTo>
                  <a:lnTo>
                    <a:pt x="12014" y="3727"/>
                  </a:lnTo>
                  <a:lnTo>
                    <a:pt x="11937" y="3638"/>
                  </a:lnTo>
                  <a:lnTo>
                    <a:pt x="11848" y="3561"/>
                  </a:lnTo>
                  <a:lnTo>
                    <a:pt x="11745" y="3509"/>
                  </a:lnTo>
                  <a:lnTo>
                    <a:pt x="11630" y="3471"/>
                  </a:lnTo>
                  <a:lnTo>
                    <a:pt x="11502" y="3458"/>
                  </a:lnTo>
                  <a:lnTo>
                    <a:pt x="7442" y="3458"/>
                  </a:lnTo>
                  <a:lnTo>
                    <a:pt x="7442" y="615"/>
                  </a:lnTo>
                  <a:lnTo>
                    <a:pt x="7429" y="487"/>
                  </a:lnTo>
                  <a:lnTo>
                    <a:pt x="7390" y="372"/>
                  </a:lnTo>
                  <a:lnTo>
                    <a:pt x="7326" y="269"/>
                  </a:lnTo>
                  <a:lnTo>
                    <a:pt x="7262" y="179"/>
                  </a:lnTo>
                  <a:lnTo>
                    <a:pt x="7173" y="103"/>
                  </a:lnTo>
                  <a:lnTo>
                    <a:pt x="7070" y="51"/>
                  </a:lnTo>
                  <a:lnTo>
                    <a:pt x="6955" y="13"/>
                  </a:lnTo>
                  <a:lnTo>
                    <a:pt x="6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4"/>
            <p:cNvSpPr/>
            <p:nvPr/>
          </p:nvSpPr>
          <p:spPr>
            <a:xfrm>
              <a:off x="4025475" y="2700750"/>
              <a:ext cx="248825" cy="167175"/>
            </a:xfrm>
            <a:custGeom>
              <a:avLst/>
              <a:gdLst/>
              <a:ahLst/>
              <a:cxnLst/>
              <a:rect l="l" t="t" r="r" b="b"/>
              <a:pathLst>
                <a:path w="9953" h="6687" extrusionOk="0">
                  <a:moveTo>
                    <a:pt x="590" y="1"/>
                  </a:moveTo>
                  <a:lnTo>
                    <a:pt x="475" y="13"/>
                  </a:lnTo>
                  <a:lnTo>
                    <a:pt x="359" y="52"/>
                  </a:lnTo>
                  <a:lnTo>
                    <a:pt x="257" y="103"/>
                  </a:lnTo>
                  <a:lnTo>
                    <a:pt x="167" y="180"/>
                  </a:lnTo>
                  <a:lnTo>
                    <a:pt x="90" y="282"/>
                  </a:lnTo>
                  <a:lnTo>
                    <a:pt x="39" y="398"/>
                  </a:lnTo>
                  <a:lnTo>
                    <a:pt x="13" y="513"/>
                  </a:lnTo>
                  <a:lnTo>
                    <a:pt x="1" y="628"/>
                  </a:lnTo>
                  <a:lnTo>
                    <a:pt x="13" y="743"/>
                  </a:lnTo>
                  <a:lnTo>
                    <a:pt x="52" y="846"/>
                  </a:lnTo>
                  <a:lnTo>
                    <a:pt x="116" y="948"/>
                  </a:lnTo>
                  <a:lnTo>
                    <a:pt x="193" y="1038"/>
                  </a:lnTo>
                  <a:lnTo>
                    <a:pt x="282" y="1115"/>
                  </a:lnTo>
                  <a:lnTo>
                    <a:pt x="9030" y="6597"/>
                  </a:lnTo>
                  <a:lnTo>
                    <a:pt x="9107" y="6635"/>
                  </a:lnTo>
                  <a:lnTo>
                    <a:pt x="9184" y="6661"/>
                  </a:lnTo>
                  <a:lnTo>
                    <a:pt x="9261" y="6686"/>
                  </a:lnTo>
                  <a:lnTo>
                    <a:pt x="9427" y="6686"/>
                  </a:lnTo>
                  <a:lnTo>
                    <a:pt x="9491" y="6673"/>
                  </a:lnTo>
                  <a:lnTo>
                    <a:pt x="9568" y="6648"/>
                  </a:lnTo>
                  <a:lnTo>
                    <a:pt x="9632" y="6609"/>
                  </a:lnTo>
                  <a:lnTo>
                    <a:pt x="9696" y="6571"/>
                  </a:lnTo>
                  <a:lnTo>
                    <a:pt x="9760" y="6520"/>
                  </a:lnTo>
                  <a:lnTo>
                    <a:pt x="9812" y="6469"/>
                  </a:lnTo>
                  <a:lnTo>
                    <a:pt x="9863" y="6404"/>
                  </a:lnTo>
                  <a:lnTo>
                    <a:pt x="9914" y="6289"/>
                  </a:lnTo>
                  <a:lnTo>
                    <a:pt x="9952" y="6174"/>
                  </a:lnTo>
                  <a:lnTo>
                    <a:pt x="9952" y="6059"/>
                  </a:lnTo>
                  <a:lnTo>
                    <a:pt x="9940" y="5943"/>
                  </a:lnTo>
                  <a:lnTo>
                    <a:pt x="9901" y="5841"/>
                  </a:lnTo>
                  <a:lnTo>
                    <a:pt x="9850" y="5738"/>
                  </a:lnTo>
                  <a:lnTo>
                    <a:pt x="9773" y="5636"/>
                  </a:lnTo>
                  <a:lnTo>
                    <a:pt x="9671" y="5572"/>
                  </a:lnTo>
                  <a:lnTo>
                    <a:pt x="936" y="90"/>
                  </a:lnTo>
                  <a:lnTo>
                    <a:pt x="820" y="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4"/>
            <p:cNvSpPr/>
            <p:nvPr/>
          </p:nvSpPr>
          <p:spPr>
            <a:xfrm>
              <a:off x="3967200" y="2775025"/>
              <a:ext cx="114650" cy="266750"/>
            </a:xfrm>
            <a:custGeom>
              <a:avLst/>
              <a:gdLst/>
              <a:ahLst/>
              <a:cxnLst/>
              <a:rect l="l" t="t" r="r" b="b"/>
              <a:pathLst>
                <a:path w="4586" h="10670" extrusionOk="0">
                  <a:moveTo>
                    <a:pt x="513" y="1"/>
                  </a:moveTo>
                  <a:lnTo>
                    <a:pt x="398" y="27"/>
                  </a:lnTo>
                  <a:lnTo>
                    <a:pt x="295" y="78"/>
                  </a:lnTo>
                  <a:lnTo>
                    <a:pt x="206" y="155"/>
                  </a:lnTo>
                  <a:lnTo>
                    <a:pt x="116" y="244"/>
                  </a:lnTo>
                  <a:lnTo>
                    <a:pt x="52" y="347"/>
                  </a:lnTo>
                  <a:lnTo>
                    <a:pt x="13" y="462"/>
                  </a:lnTo>
                  <a:lnTo>
                    <a:pt x="1" y="577"/>
                  </a:lnTo>
                  <a:lnTo>
                    <a:pt x="1" y="693"/>
                  </a:lnTo>
                  <a:lnTo>
                    <a:pt x="26" y="808"/>
                  </a:lnTo>
                  <a:lnTo>
                    <a:pt x="78" y="910"/>
                  </a:lnTo>
                  <a:lnTo>
                    <a:pt x="154" y="1013"/>
                  </a:lnTo>
                  <a:lnTo>
                    <a:pt x="244" y="1090"/>
                  </a:lnTo>
                  <a:lnTo>
                    <a:pt x="3369" y="3421"/>
                  </a:lnTo>
                  <a:lnTo>
                    <a:pt x="3369" y="10055"/>
                  </a:lnTo>
                  <a:lnTo>
                    <a:pt x="3382" y="10183"/>
                  </a:lnTo>
                  <a:lnTo>
                    <a:pt x="3420" y="10299"/>
                  </a:lnTo>
                  <a:lnTo>
                    <a:pt x="3472" y="10401"/>
                  </a:lnTo>
                  <a:lnTo>
                    <a:pt x="3548" y="10491"/>
                  </a:lnTo>
                  <a:lnTo>
                    <a:pt x="3638" y="10567"/>
                  </a:lnTo>
                  <a:lnTo>
                    <a:pt x="3741" y="10619"/>
                  </a:lnTo>
                  <a:lnTo>
                    <a:pt x="3856" y="10657"/>
                  </a:lnTo>
                  <a:lnTo>
                    <a:pt x="3971" y="10670"/>
                  </a:lnTo>
                  <a:lnTo>
                    <a:pt x="4099" y="10657"/>
                  </a:lnTo>
                  <a:lnTo>
                    <a:pt x="4214" y="10619"/>
                  </a:lnTo>
                  <a:lnTo>
                    <a:pt x="4317" y="10567"/>
                  </a:lnTo>
                  <a:lnTo>
                    <a:pt x="4407" y="10491"/>
                  </a:lnTo>
                  <a:lnTo>
                    <a:pt x="4483" y="10401"/>
                  </a:lnTo>
                  <a:lnTo>
                    <a:pt x="4535" y="10299"/>
                  </a:lnTo>
                  <a:lnTo>
                    <a:pt x="4573" y="10183"/>
                  </a:lnTo>
                  <a:lnTo>
                    <a:pt x="4586" y="10055"/>
                  </a:lnTo>
                  <a:lnTo>
                    <a:pt x="4586" y="3113"/>
                  </a:lnTo>
                  <a:lnTo>
                    <a:pt x="4573" y="3036"/>
                  </a:lnTo>
                  <a:lnTo>
                    <a:pt x="4560" y="2972"/>
                  </a:lnTo>
                  <a:lnTo>
                    <a:pt x="4547" y="2896"/>
                  </a:lnTo>
                  <a:lnTo>
                    <a:pt x="4522" y="2832"/>
                  </a:lnTo>
                  <a:lnTo>
                    <a:pt x="4483" y="2780"/>
                  </a:lnTo>
                  <a:lnTo>
                    <a:pt x="4445" y="2716"/>
                  </a:lnTo>
                  <a:lnTo>
                    <a:pt x="4394" y="2665"/>
                  </a:lnTo>
                  <a:lnTo>
                    <a:pt x="4330" y="2627"/>
                  </a:lnTo>
                  <a:lnTo>
                    <a:pt x="961" y="116"/>
                  </a:lnTo>
                  <a:lnTo>
                    <a:pt x="859" y="52"/>
                  </a:lnTo>
                  <a:lnTo>
                    <a:pt x="744" y="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4"/>
            <p:cNvSpPr/>
            <p:nvPr/>
          </p:nvSpPr>
          <p:spPr>
            <a:xfrm>
              <a:off x="3400125" y="2793925"/>
              <a:ext cx="254275" cy="218400"/>
            </a:xfrm>
            <a:custGeom>
              <a:avLst/>
              <a:gdLst/>
              <a:ahLst/>
              <a:cxnLst/>
              <a:rect l="l" t="t" r="r" b="b"/>
              <a:pathLst>
                <a:path w="10171" h="8736" extrusionOk="0">
                  <a:moveTo>
                    <a:pt x="9556" y="1"/>
                  </a:moveTo>
                  <a:lnTo>
                    <a:pt x="9440" y="13"/>
                  </a:lnTo>
                  <a:lnTo>
                    <a:pt x="9325" y="52"/>
                  </a:lnTo>
                  <a:lnTo>
                    <a:pt x="9223" y="103"/>
                  </a:lnTo>
                  <a:lnTo>
                    <a:pt x="9133" y="180"/>
                  </a:lnTo>
                  <a:lnTo>
                    <a:pt x="5483" y="3971"/>
                  </a:lnTo>
                  <a:lnTo>
                    <a:pt x="616" y="3971"/>
                  </a:lnTo>
                  <a:lnTo>
                    <a:pt x="488" y="3984"/>
                  </a:lnTo>
                  <a:lnTo>
                    <a:pt x="372" y="4022"/>
                  </a:lnTo>
                  <a:lnTo>
                    <a:pt x="270" y="4074"/>
                  </a:lnTo>
                  <a:lnTo>
                    <a:pt x="180" y="4150"/>
                  </a:lnTo>
                  <a:lnTo>
                    <a:pt x="103" y="4240"/>
                  </a:lnTo>
                  <a:lnTo>
                    <a:pt x="52" y="4343"/>
                  </a:lnTo>
                  <a:lnTo>
                    <a:pt x="14" y="4458"/>
                  </a:lnTo>
                  <a:lnTo>
                    <a:pt x="1" y="4573"/>
                  </a:lnTo>
                  <a:lnTo>
                    <a:pt x="1" y="8134"/>
                  </a:lnTo>
                  <a:lnTo>
                    <a:pt x="14" y="8249"/>
                  </a:lnTo>
                  <a:lnTo>
                    <a:pt x="52" y="8364"/>
                  </a:lnTo>
                  <a:lnTo>
                    <a:pt x="103" y="8467"/>
                  </a:lnTo>
                  <a:lnTo>
                    <a:pt x="180" y="8556"/>
                  </a:lnTo>
                  <a:lnTo>
                    <a:pt x="270" y="8633"/>
                  </a:lnTo>
                  <a:lnTo>
                    <a:pt x="372" y="8684"/>
                  </a:lnTo>
                  <a:lnTo>
                    <a:pt x="488" y="8723"/>
                  </a:lnTo>
                  <a:lnTo>
                    <a:pt x="616" y="8736"/>
                  </a:lnTo>
                  <a:lnTo>
                    <a:pt x="731" y="8723"/>
                  </a:lnTo>
                  <a:lnTo>
                    <a:pt x="846" y="8684"/>
                  </a:lnTo>
                  <a:lnTo>
                    <a:pt x="949" y="8633"/>
                  </a:lnTo>
                  <a:lnTo>
                    <a:pt x="1038" y="8556"/>
                  </a:lnTo>
                  <a:lnTo>
                    <a:pt x="1115" y="8467"/>
                  </a:lnTo>
                  <a:lnTo>
                    <a:pt x="1166" y="8364"/>
                  </a:lnTo>
                  <a:lnTo>
                    <a:pt x="1205" y="8249"/>
                  </a:lnTo>
                  <a:lnTo>
                    <a:pt x="1218" y="8134"/>
                  </a:lnTo>
                  <a:lnTo>
                    <a:pt x="1218" y="5188"/>
                  </a:lnTo>
                  <a:lnTo>
                    <a:pt x="5739" y="5188"/>
                  </a:lnTo>
                  <a:lnTo>
                    <a:pt x="5854" y="5175"/>
                  </a:lnTo>
                  <a:lnTo>
                    <a:pt x="5969" y="5137"/>
                  </a:lnTo>
                  <a:lnTo>
                    <a:pt x="6085" y="5073"/>
                  </a:lnTo>
                  <a:lnTo>
                    <a:pt x="6174" y="4996"/>
                  </a:lnTo>
                  <a:lnTo>
                    <a:pt x="10004" y="1025"/>
                  </a:lnTo>
                  <a:lnTo>
                    <a:pt x="10081" y="923"/>
                  </a:lnTo>
                  <a:lnTo>
                    <a:pt x="10132" y="820"/>
                  </a:lnTo>
                  <a:lnTo>
                    <a:pt x="10158" y="705"/>
                  </a:lnTo>
                  <a:lnTo>
                    <a:pt x="10170" y="590"/>
                  </a:lnTo>
                  <a:lnTo>
                    <a:pt x="10158" y="475"/>
                  </a:lnTo>
                  <a:lnTo>
                    <a:pt x="10119" y="359"/>
                  </a:lnTo>
                  <a:lnTo>
                    <a:pt x="10068" y="257"/>
                  </a:lnTo>
                  <a:lnTo>
                    <a:pt x="9991" y="167"/>
                  </a:lnTo>
                  <a:lnTo>
                    <a:pt x="9889" y="90"/>
                  </a:lnTo>
                  <a:lnTo>
                    <a:pt x="9786" y="39"/>
                  </a:lnTo>
                  <a:lnTo>
                    <a:pt x="96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4"/>
            <p:cNvSpPr/>
            <p:nvPr/>
          </p:nvSpPr>
          <p:spPr>
            <a:xfrm>
              <a:off x="3283275" y="2700750"/>
              <a:ext cx="289150" cy="104725"/>
            </a:xfrm>
            <a:custGeom>
              <a:avLst/>
              <a:gdLst/>
              <a:ahLst/>
              <a:cxnLst/>
              <a:rect l="l" t="t" r="r" b="b"/>
              <a:pathLst>
                <a:path w="11566" h="4189" extrusionOk="0">
                  <a:moveTo>
                    <a:pt x="10887" y="1"/>
                  </a:moveTo>
                  <a:lnTo>
                    <a:pt x="10771" y="26"/>
                  </a:lnTo>
                  <a:lnTo>
                    <a:pt x="10669" y="77"/>
                  </a:lnTo>
                  <a:lnTo>
                    <a:pt x="10567" y="141"/>
                  </a:lnTo>
                  <a:lnTo>
                    <a:pt x="7288" y="2972"/>
                  </a:lnTo>
                  <a:lnTo>
                    <a:pt x="602" y="2972"/>
                  </a:lnTo>
                  <a:lnTo>
                    <a:pt x="487" y="2985"/>
                  </a:lnTo>
                  <a:lnTo>
                    <a:pt x="372" y="3023"/>
                  </a:lnTo>
                  <a:lnTo>
                    <a:pt x="269" y="3074"/>
                  </a:lnTo>
                  <a:lnTo>
                    <a:pt x="179" y="3151"/>
                  </a:lnTo>
                  <a:lnTo>
                    <a:pt x="103" y="3241"/>
                  </a:lnTo>
                  <a:lnTo>
                    <a:pt x="51" y="3343"/>
                  </a:lnTo>
                  <a:lnTo>
                    <a:pt x="13" y="3459"/>
                  </a:lnTo>
                  <a:lnTo>
                    <a:pt x="0" y="3574"/>
                  </a:lnTo>
                  <a:lnTo>
                    <a:pt x="13" y="3702"/>
                  </a:lnTo>
                  <a:lnTo>
                    <a:pt x="51" y="3817"/>
                  </a:lnTo>
                  <a:lnTo>
                    <a:pt x="103" y="3920"/>
                  </a:lnTo>
                  <a:lnTo>
                    <a:pt x="179" y="4009"/>
                  </a:lnTo>
                  <a:lnTo>
                    <a:pt x="269" y="4073"/>
                  </a:lnTo>
                  <a:lnTo>
                    <a:pt x="372" y="4137"/>
                  </a:lnTo>
                  <a:lnTo>
                    <a:pt x="487" y="4176"/>
                  </a:lnTo>
                  <a:lnTo>
                    <a:pt x="602" y="4189"/>
                  </a:lnTo>
                  <a:lnTo>
                    <a:pt x="7518" y="4189"/>
                  </a:lnTo>
                  <a:lnTo>
                    <a:pt x="7621" y="4176"/>
                  </a:lnTo>
                  <a:lnTo>
                    <a:pt x="7723" y="4150"/>
                  </a:lnTo>
                  <a:lnTo>
                    <a:pt x="7826" y="4099"/>
                  </a:lnTo>
                  <a:lnTo>
                    <a:pt x="7915" y="4035"/>
                  </a:lnTo>
                  <a:lnTo>
                    <a:pt x="11361" y="1064"/>
                  </a:lnTo>
                  <a:lnTo>
                    <a:pt x="11450" y="974"/>
                  </a:lnTo>
                  <a:lnTo>
                    <a:pt x="11502" y="871"/>
                  </a:lnTo>
                  <a:lnTo>
                    <a:pt x="11553" y="769"/>
                  </a:lnTo>
                  <a:lnTo>
                    <a:pt x="11566" y="654"/>
                  </a:lnTo>
                  <a:lnTo>
                    <a:pt x="11566" y="526"/>
                  </a:lnTo>
                  <a:lnTo>
                    <a:pt x="11540" y="423"/>
                  </a:lnTo>
                  <a:lnTo>
                    <a:pt x="11489" y="308"/>
                  </a:lnTo>
                  <a:lnTo>
                    <a:pt x="11425" y="205"/>
                  </a:lnTo>
                  <a:lnTo>
                    <a:pt x="11335" y="129"/>
                  </a:lnTo>
                  <a:lnTo>
                    <a:pt x="11233" y="65"/>
                  </a:lnTo>
                  <a:lnTo>
                    <a:pt x="11117" y="13"/>
                  </a:lnTo>
                  <a:lnTo>
                    <a:pt x="110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4"/>
            <p:cNvSpPr/>
            <p:nvPr/>
          </p:nvSpPr>
          <p:spPr>
            <a:xfrm>
              <a:off x="3350175" y="2633825"/>
              <a:ext cx="192475" cy="30450"/>
            </a:xfrm>
            <a:custGeom>
              <a:avLst/>
              <a:gdLst/>
              <a:ahLst/>
              <a:cxnLst/>
              <a:rect l="l" t="t" r="r" b="b"/>
              <a:pathLst>
                <a:path w="7699" h="1218" extrusionOk="0">
                  <a:moveTo>
                    <a:pt x="603" y="1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5"/>
                  </a:lnTo>
                  <a:lnTo>
                    <a:pt x="603" y="1217"/>
                  </a:lnTo>
                  <a:lnTo>
                    <a:pt x="7084" y="1217"/>
                  </a:lnTo>
                  <a:lnTo>
                    <a:pt x="7212" y="1205"/>
                  </a:lnTo>
                  <a:lnTo>
                    <a:pt x="7327" y="1166"/>
                  </a:lnTo>
                  <a:lnTo>
                    <a:pt x="7429" y="1115"/>
                  </a:lnTo>
                  <a:lnTo>
                    <a:pt x="7519" y="1038"/>
                  </a:lnTo>
                  <a:lnTo>
                    <a:pt x="7596" y="948"/>
                  </a:lnTo>
                  <a:lnTo>
                    <a:pt x="7647" y="846"/>
                  </a:lnTo>
                  <a:lnTo>
                    <a:pt x="7686" y="731"/>
                  </a:lnTo>
                  <a:lnTo>
                    <a:pt x="7698" y="603"/>
                  </a:lnTo>
                  <a:lnTo>
                    <a:pt x="7686" y="487"/>
                  </a:lnTo>
                  <a:lnTo>
                    <a:pt x="7647" y="372"/>
                  </a:lnTo>
                  <a:lnTo>
                    <a:pt x="7596" y="270"/>
                  </a:lnTo>
                  <a:lnTo>
                    <a:pt x="7519" y="180"/>
                  </a:lnTo>
                  <a:lnTo>
                    <a:pt x="7429" y="103"/>
                  </a:lnTo>
                  <a:lnTo>
                    <a:pt x="7327" y="52"/>
                  </a:lnTo>
                  <a:lnTo>
                    <a:pt x="7212" y="13"/>
                  </a:lnTo>
                  <a:lnTo>
                    <a:pt x="70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4"/>
            <p:cNvSpPr/>
            <p:nvPr/>
          </p:nvSpPr>
          <p:spPr>
            <a:xfrm>
              <a:off x="3283275" y="2447150"/>
              <a:ext cx="256800" cy="130675"/>
            </a:xfrm>
            <a:custGeom>
              <a:avLst/>
              <a:gdLst/>
              <a:ahLst/>
              <a:cxnLst/>
              <a:rect l="l" t="t" r="r" b="b"/>
              <a:pathLst>
                <a:path w="10272" h="5227" extrusionOk="0">
                  <a:moveTo>
                    <a:pt x="615" y="1"/>
                  </a:moveTo>
                  <a:lnTo>
                    <a:pt x="500" y="13"/>
                  </a:lnTo>
                  <a:lnTo>
                    <a:pt x="384" y="39"/>
                  </a:lnTo>
                  <a:lnTo>
                    <a:pt x="282" y="103"/>
                  </a:lnTo>
                  <a:lnTo>
                    <a:pt x="192" y="167"/>
                  </a:lnTo>
                  <a:lnTo>
                    <a:pt x="115" y="257"/>
                  </a:lnTo>
                  <a:lnTo>
                    <a:pt x="51" y="359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18"/>
                  </a:lnTo>
                  <a:lnTo>
                    <a:pt x="39" y="833"/>
                  </a:lnTo>
                  <a:lnTo>
                    <a:pt x="90" y="936"/>
                  </a:lnTo>
                  <a:lnTo>
                    <a:pt x="167" y="1025"/>
                  </a:lnTo>
                  <a:lnTo>
                    <a:pt x="256" y="1102"/>
                  </a:lnTo>
                  <a:lnTo>
                    <a:pt x="359" y="1166"/>
                  </a:lnTo>
                  <a:lnTo>
                    <a:pt x="9414" y="5175"/>
                  </a:lnTo>
                  <a:lnTo>
                    <a:pt x="9542" y="5213"/>
                  </a:lnTo>
                  <a:lnTo>
                    <a:pt x="9670" y="5226"/>
                  </a:lnTo>
                  <a:lnTo>
                    <a:pt x="9747" y="5226"/>
                  </a:lnTo>
                  <a:lnTo>
                    <a:pt x="9837" y="5201"/>
                  </a:lnTo>
                  <a:lnTo>
                    <a:pt x="9913" y="5175"/>
                  </a:lnTo>
                  <a:lnTo>
                    <a:pt x="9990" y="5137"/>
                  </a:lnTo>
                  <a:lnTo>
                    <a:pt x="10067" y="5085"/>
                  </a:lnTo>
                  <a:lnTo>
                    <a:pt x="10118" y="5021"/>
                  </a:lnTo>
                  <a:lnTo>
                    <a:pt x="10182" y="4945"/>
                  </a:lnTo>
                  <a:lnTo>
                    <a:pt x="10221" y="4868"/>
                  </a:lnTo>
                  <a:lnTo>
                    <a:pt x="10259" y="4752"/>
                  </a:lnTo>
                  <a:lnTo>
                    <a:pt x="10272" y="4637"/>
                  </a:lnTo>
                  <a:lnTo>
                    <a:pt x="10259" y="4509"/>
                  </a:lnTo>
                  <a:lnTo>
                    <a:pt x="10234" y="4407"/>
                  </a:lnTo>
                  <a:lnTo>
                    <a:pt x="10182" y="4304"/>
                  </a:lnTo>
                  <a:lnTo>
                    <a:pt x="10105" y="4202"/>
                  </a:lnTo>
                  <a:lnTo>
                    <a:pt x="10016" y="4125"/>
                  </a:lnTo>
                  <a:lnTo>
                    <a:pt x="9913" y="4061"/>
                  </a:lnTo>
                  <a:lnTo>
                    <a:pt x="858" y="52"/>
                  </a:lnTo>
                  <a:lnTo>
                    <a:pt x="743" y="13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4"/>
            <p:cNvSpPr/>
            <p:nvPr/>
          </p:nvSpPr>
          <p:spPr>
            <a:xfrm>
              <a:off x="3366825" y="2191000"/>
              <a:ext cx="205600" cy="281150"/>
            </a:xfrm>
            <a:custGeom>
              <a:avLst/>
              <a:gdLst/>
              <a:ahLst/>
              <a:cxnLst/>
              <a:rect l="l" t="t" r="r" b="b"/>
              <a:pathLst>
                <a:path w="8224" h="11246" extrusionOk="0">
                  <a:moveTo>
                    <a:pt x="603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" y="7198"/>
                  </a:lnTo>
                  <a:lnTo>
                    <a:pt x="1" y="7288"/>
                  </a:lnTo>
                  <a:lnTo>
                    <a:pt x="27" y="7365"/>
                  </a:lnTo>
                  <a:lnTo>
                    <a:pt x="52" y="7455"/>
                  </a:lnTo>
                  <a:lnTo>
                    <a:pt x="91" y="7519"/>
                  </a:lnTo>
                  <a:lnTo>
                    <a:pt x="142" y="7595"/>
                  </a:lnTo>
                  <a:lnTo>
                    <a:pt x="206" y="7647"/>
                  </a:lnTo>
                  <a:lnTo>
                    <a:pt x="270" y="7698"/>
                  </a:lnTo>
                  <a:lnTo>
                    <a:pt x="347" y="7749"/>
                  </a:lnTo>
                  <a:lnTo>
                    <a:pt x="7353" y="11182"/>
                  </a:lnTo>
                  <a:lnTo>
                    <a:pt x="7417" y="11207"/>
                  </a:lnTo>
                  <a:lnTo>
                    <a:pt x="7481" y="11220"/>
                  </a:lnTo>
                  <a:lnTo>
                    <a:pt x="7558" y="11233"/>
                  </a:lnTo>
                  <a:lnTo>
                    <a:pt x="7622" y="11246"/>
                  </a:lnTo>
                  <a:lnTo>
                    <a:pt x="7698" y="11233"/>
                  </a:lnTo>
                  <a:lnTo>
                    <a:pt x="7788" y="11220"/>
                  </a:lnTo>
                  <a:lnTo>
                    <a:pt x="7865" y="11194"/>
                  </a:lnTo>
                  <a:lnTo>
                    <a:pt x="7942" y="11156"/>
                  </a:lnTo>
                  <a:lnTo>
                    <a:pt x="8006" y="11105"/>
                  </a:lnTo>
                  <a:lnTo>
                    <a:pt x="8070" y="11041"/>
                  </a:lnTo>
                  <a:lnTo>
                    <a:pt x="8121" y="10977"/>
                  </a:lnTo>
                  <a:lnTo>
                    <a:pt x="8172" y="10900"/>
                  </a:lnTo>
                  <a:lnTo>
                    <a:pt x="8211" y="10785"/>
                  </a:lnTo>
                  <a:lnTo>
                    <a:pt x="8224" y="10669"/>
                  </a:lnTo>
                  <a:lnTo>
                    <a:pt x="8224" y="10554"/>
                  </a:lnTo>
                  <a:lnTo>
                    <a:pt x="8198" y="10439"/>
                  </a:lnTo>
                  <a:lnTo>
                    <a:pt x="8147" y="10336"/>
                  </a:lnTo>
                  <a:lnTo>
                    <a:pt x="8083" y="10234"/>
                  </a:lnTo>
                  <a:lnTo>
                    <a:pt x="7993" y="10157"/>
                  </a:lnTo>
                  <a:lnTo>
                    <a:pt x="7891" y="10093"/>
                  </a:lnTo>
                  <a:lnTo>
                    <a:pt x="1218" y="6827"/>
                  </a:lnTo>
                  <a:lnTo>
                    <a:pt x="1218" y="615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52"/>
                  </a:lnTo>
                  <a:lnTo>
                    <a:pt x="731" y="13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4"/>
            <p:cNvSpPr/>
            <p:nvPr/>
          </p:nvSpPr>
          <p:spPr>
            <a:xfrm>
              <a:off x="3483700" y="2207650"/>
              <a:ext cx="209125" cy="147950"/>
            </a:xfrm>
            <a:custGeom>
              <a:avLst/>
              <a:gdLst/>
              <a:ahLst/>
              <a:cxnLst/>
              <a:rect l="l" t="t" r="r" b="b"/>
              <a:pathLst>
                <a:path w="8365" h="5918" extrusionOk="0">
                  <a:moveTo>
                    <a:pt x="616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4" y="730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16" y="1217"/>
                  </a:lnTo>
                  <a:lnTo>
                    <a:pt x="3677" y="1217"/>
                  </a:lnTo>
                  <a:lnTo>
                    <a:pt x="3677" y="3625"/>
                  </a:lnTo>
                  <a:lnTo>
                    <a:pt x="3677" y="3702"/>
                  </a:lnTo>
                  <a:lnTo>
                    <a:pt x="3702" y="3792"/>
                  </a:lnTo>
                  <a:lnTo>
                    <a:pt x="3728" y="3868"/>
                  </a:lnTo>
                  <a:lnTo>
                    <a:pt x="3766" y="3945"/>
                  </a:lnTo>
                  <a:lnTo>
                    <a:pt x="3818" y="4009"/>
                  </a:lnTo>
                  <a:lnTo>
                    <a:pt x="3882" y="4073"/>
                  </a:lnTo>
                  <a:lnTo>
                    <a:pt x="3946" y="4125"/>
                  </a:lnTo>
                  <a:lnTo>
                    <a:pt x="4022" y="4163"/>
                  </a:lnTo>
                  <a:lnTo>
                    <a:pt x="7493" y="5854"/>
                  </a:lnTo>
                  <a:lnTo>
                    <a:pt x="7557" y="5892"/>
                  </a:lnTo>
                  <a:lnTo>
                    <a:pt x="7634" y="5905"/>
                  </a:lnTo>
                  <a:lnTo>
                    <a:pt x="7762" y="5918"/>
                  </a:lnTo>
                  <a:lnTo>
                    <a:pt x="7852" y="5918"/>
                  </a:lnTo>
                  <a:lnTo>
                    <a:pt x="7929" y="5892"/>
                  </a:lnTo>
                  <a:lnTo>
                    <a:pt x="8006" y="5866"/>
                  </a:lnTo>
                  <a:lnTo>
                    <a:pt x="8083" y="5828"/>
                  </a:lnTo>
                  <a:lnTo>
                    <a:pt x="8147" y="5777"/>
                  </a:lnTo>
                  <a:lnTo>
                    <a:pt x="8211" y="5726"/>
                  </a:lnTo>
                  <a:lnTo>
                    <a:pt x="8262" y="5661"/>
                  </a:lnTo>
                  <a:lnTo>
                    <a:pt x="8313" y="5585"/>
                  </a:lnTo>
                  <a:lnTo>
                    <a:pt x="8352" y="5469"/>
                  </a:lnTo>
                  <a:lnTo>
                    <a:pt x="8364" y="5341"/>
                  </a:lnTo>
                  <a:lnTo>
                    <a:pt x="8364" y="5226"/>
                  </a:lnTo>
                  <a:lnTo>
                    <a:pt x="8339" y="5111"/>
                  </a:lnTo>
                  <a:lnTo>
                    <a:pt x="8287" y="5008"/>
                  </a:lnTo>
                  <a:lnTo>
                    <a:pt x="8223" y="4919"/>
                  </a:lnTo>
                  <a:lnTo>
                    <a:pt x="8134" y="4829"/>
                  </a:lnTo>
                  <a:lnTo>
                    <a:pt x="8031" y="4765"/>
                  </a:lnTo>
                  <a:lnTo>
                    <a:pt x="4893" y="3241"/>
                  </a:lnTo>
                  <a:lnTo>
                    <a:pt x="4893" y="615"/>
                  </a:lnTo>
                  <a:lnTo>
                    <a:pt x="4881" y="487"/>
                  </a:lnTo>
                  <a:lnTo>
                    <a:pt x="4842" y="372"/>
                  </a:lnTo>
                  <a:lnTo>
                    <a:pt x="4791" y="269"/>
                  </a:lnTo>
                  <a:lnTo>
                    <a:pt x="4714" y="180"/>
                  </a:lnTo>
                  <a:lnTo>
                    <a:pt x="4624" y="103"/>
                  </a:lnTo>
                  <a:lnTo>
                    <a:pt x="4522" y="52"/>
                  </a:lnTo>
                  <a:lnTo>
                    <a:pt x="4407" y="13"/>
                  </a:lnTo>
                  <a:lnTo>
                    <a:pt x="42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4"/>
            <p:cNvSpPr/>
            <p:nvPr/>
          </p:nvSpPr>
          <p:spPr>
            <a:xfrm>
              <a:off x="3709450" y="2843550"/>
              <a:ext cx="166525" cy="254275"/>
            </a:xfrm>
            <a:custGeom>
              <a:avLst/>
              <a:gdLst/>
              <a:ahLst/>
              <a:cxnLst/>
              <a:rect l="l" t="t" r="r" b="b"/>
              <a:pathLst>
                <a:path w="6661" h="10171" extrusionOk="0">
                  <a:moveTo>
                    <a:pt x="0" y="1"/>
                  </a:moveTo>
                  <a:lnTo>
                    <a:pt x="0" y="6840"/>
                  </a:lnTo>
                  <a:lnTo>
                    <a:pt x="0" y="7007"/>
                  </a:lnTo>
                  <a:lnTo>
                    <a:pt x="13" y="7173"/>
                  </a:lnTo>
                  <a:lnTo>
                    <a:pt x="39" y="7340"/>
                  </a:lnTo>
                  <a:lnTo>
                    <a:pt x="64" y="7506"/>
                  </a:lnTo>
                  <a:lnTo>
                    <a:pt x="103" y="7673"/>
                  </a:lnTo>
                  <a:lnTo>
                    <a:pt x="154" y="7826"/>
                  </a:lnTo>
                  <a:lnTo>
                    <a:pt x="205" y="7980"/>
                  </a:lnTo>
                  <a:lnTo>
                    <a:pt x="256" y="8134"/>
                  </a:lnTo>
                  <a:lnTo>
                    <a:pt x="321" y="8275"/>
                  </a:lnTo>
                  <a:lnTo>
                    <a:pt x="397" y="8428"/>
                  </a:lnTo>
                  <a:lnTo>
                    <a:pt x="474" y="8557"/>
                  </a:lnTo>
                  <a:lnTo>
                    <a:pt x="564" y="8697"/>
                  </a:lnTo>
                  <a:lnTo>
                    <a:pt x="756" y="8954"/>
                  </a:lnTo>
                  <a:lnTo>
                    <a:pt x="974" y="9197"/>
                  </a:lnTo>
                  <a:lnTo>
                    <a:pt x="1204" y="9402"/>
                  </a:lnTo>
                  <a:lnTo>
                    <a:pt x="1460" y="9594"/>
                  </a:lnTo>
                  <a:lnTo>
                    <a:pt x="1601" y="9684"/>
                  </a:lnTo>
                  <a:lnTo>
                    <a:pt x="1742" y="9760"/>
                  </a:lnTo>
                  <a:lnTo>
                    <a:pt x="1883" y="9837"/>
                  </a:lnTo>
                  <a:lnTo>
                    <a:pt x="2037" y="9901"/>
                  </a:lnTo>
                  <a:lnTo>
                    <a:pt x="2178" y="9965"/>
                  </a:lnTo>
                  <a:lnTo>
                    <a:pt x="2344" y="10017"/>
                  </a:lnTo>
                  <a:lnTo>
                    <a:pt x="2498" y="10055"/>
                  </a:lnTo>
                  <a:lnTo>
                    <a:pt x="2652" y="10093"/>
                  </a:lnTo>
                  <a:lnTo>
                    <a:pt x="2818" y="10132"/>
                  </a:lnTo>
                  <a:lnTo>
                    <a:pt x="2985" y="10145"/>
                  </a:lnTo>
                  <a:lnTo>
                    <a:pt x="3151" y="10158"/>
                  </a:lnTo>
                  <a:lnTo>
                    <a:pt x="3330" y="10170"/>
                  </a:lnTo>
                  <a:lnTo>
                    <a:pt x="3497" y="10158"/>
                  </a:lnTo>
                  <a:lnTo>
                    <a:pt x="3663" y="10145"/>
                  </a:lnTo>
                  <a:lnTo>
                    <a:pt x="3830" y="10132"/>
                  </a:lnTo>
                  <a:lnTo>
                    <a:pt x="3996" y="10093"/>
                  </a:lnTo>
                  <a:lnTo>
                    <a:pt x="4163" y="10055"/>
                  </a:lnTo>
                  <a:lnTo>
                    <a:pt x="4317" y="10017"/>
                  </a:lnTo>
                  <a:lnTo>
                    <a:pt x="4470" y="9965"/>
                  </a:lnTo>
                  <a:lnTo>
                    <a:pt x="4624" y="9901"/>
                  </a:lnTo>
                  <a:lnTo>
                    <a:pt x="4778" y="9837"/>
                  </a:lnTo>
                  <a:lnTo>
                    <a:pt x="4919" y="9760"/>
                  </a:lnTo>
                  <a:lnTo>
                    <a:pt x="5059" y="9684"/>
                  </a:lnTo>
                  <a:lnTo>
                    <a:pt x="5188" y="9594"/>
                  </a:lnTo>
                  <a:lnTo>
                    <a:pt x="5444" y="9402"/>
                  </a:lnTo>
                  <a:lnTo>
                    <a:pt x="5687" y="9197"/>
                  </a:lnTo>
                  <a:lnTo>
                    <a:pt x="5892" y="8954"/>
                  </a:lnTo>
                  <a:lnTo>
                    <a:pt x="6084" y="8697"/>
                  </a:lnTo>
                  <a:lnTo>
                    <a:pt x="6174" y="8557"/>
                  </a:lnTo>
                  <a:lnTo>
                    <a:pt x="6251" y="8428"/>
                  </a:lnTo>
                  <a:lnTo>
                    <a:pt x="6327" y="8275"/>
                  </a:lnTo>
                  <a:lnTo>
                    <a:pt x="6391" y="8134"/>
                  </a:lnTo>
                  <a:lnTo>
                    <a:pt x="6455" y="7980"/>
                  </a:lnTo>
                  <a:lnTo>
                    <a:pt x="6507" y="7826"/>
                  </a:lnTo>
                  <a:lnTo>
                    <a:pt x="6558" y="7673"/>
                  </a:lnTo>
                  <a:lnTo>
                    <a:pt x="6596" y="7506"/>
                  </a:lnTo>
                  <a:lnTo>
                    <a:pt x="6622" y="7340"/>
                  </a:lnTo>
                  <a:lnTo>
                    <a:pt x="6635" y="7173"/>
                  </a:lnTo>
                  <a:lnTo>
                    <a:pt x="6648" y="7007"/>
                  </a:lnTo>
                  <a:lnTo>
                    <a:pt x="6660" y="6840"/>
                  </a:lnTo>
                  <a:lnTo>
                    <a:pt x="66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4"/>
            <p:cNvSpPr/>
            <p:nvPr/>
          </p:nvSpPr>
          <p:spPr>
            <a:xfrm>
              <a:off x="3669425" y="2834275"/>
              <a:ext cx="246250" cy="188625"/>
            </a:xfrm>
            <a:custGeom>
              <a:avLst/>
              <a:gdLst/>
              <a:ahLst/>
              <a:cxnLst/>
              <a:rect l="l" t="t" r="r" b="b"/>
              <a:pathLst>
                <a:path w="9850" h="7545" extrusionOk="0">
                  <a:moveTo>
                    <a:pt x="0" y="0"/>
                  </a:moveTo>
                  <a:lnTo>
                    <a:pt x="0" y="6648"/>
                  </a:lnTo>
                  <a:lnTo>
                    <a:pt x="13" y="6737"/>
                  </a:lnTo>
                  <a:lnTo>
                    <a:pt x="26" y="6827"/>
                  </a:lnTo>
                  <a:lnTo>
                    <a:pt x="52" y="6917"/>
                  </a:lnTo>
                  <a:lnTo>
                    <a:pt x="77" y="6994"/>
                  </a:lnTo>
                  <a:lnTo>
                    <a:pt x="116" y="7070"/>
                  </a:lnTo>
                  <a:lnTo>
                    <a:pt x="154" y="7147"/>
                  </a:lnTo>
                  <a:lnTo>
                    <a:pt x="205" y="7224"/>
                  </a:lnTo>
                  <a:lnTo>
                    <a:pt x="269" y="7275"/>
                  </a:lnTo>
                  <a:lnTo>
                    <a:pt x="333" y="7339"/>
                  </a:lnTo>
                  <a:lnTo>
                    <a:pt x="397" y="7391"/>
                  </a:lnTo>
                  <a:lnTo>
                    <a:pt x="474" y="7429"/>
                  </a:lnTo>
                  <a:lnTo>
                    <a:pt x="551" y="7467"/>
                  </a:lnTo>
                  <a:lnTo>
                    <a:pt x="628" y="7506"/>
                  </a:lnTo>
                  <a:lnTo>
                    <a:pt x="718" y="7519"/>
                  </a:lnTo>
                  <a:lnTo>
                    <a:pt x="807" y="7531"/>
                  </a:lnTo>
                  <a:lnTo>
                    <a:pt x="897" y="7544"/>
                  </a:lnTo>
                  <a:lnTo>
                    <a:pt x="8966" y="7544"/>
                  </a:lnTo>
                  <a:lnTo>
                    <a:pt x="9056" y="7531"/>
                  </a:lnTo>
                  <a:lnTo>
                    <a:pt x="9145" y="7519"/>
                  </a:lnTo>
                  <a:lnTo>
                    <a:pt x="9222" y="7506"/>
                  </a:lnTo>
                  <a:lnTo>
                    <a:pt x="9312" y="7467"/>
                  </a:lnTo>
                  <a:lnTo>
                    <a:pt x="9389" y="7429"/>
                  </a:lnTo>
                  <a:lnTo>
                    <a:pt x="9465" y="7391"/>
                  </a:lnTo>
                  <a:lnTo>
                    <a:pt x="9529" y="7339"/>
                  </a:lnTo>
                  <a:lnTo>
                    <a:pt x="9593" y="7275"/>
                  </a:lnTo>
                  <a:lnTo>
                    <a:pt x="9645" y="7224"/>
                  </a:lnTo>
                  <a:lnTo>
                    <a:pt x="9696" y="7147"/>
                  </a:lnTo>
                  <a:lnTo>
                    <a:pt x="9747" y="7070"/>
                  </a:lnTo>
                  <a:lnTo>
                    <a:pt x="9786" y="6994"/>
                  </a:lnTo>
                  <a:lnTo>
                    <a:pt x="9811" y="6917"/>
                  </a:lnTo>
                  <a:lnTo>
                    <a:pt x="9837" y="6827"/>
                  </a:lnTo>
                  <a:lnTo>
                    <a:pt x="9850" y="6737"/>
                  </a:lnTo>
                  <a:lnTo>
                    <a:pt x="9850" y="6648"/>
                  </a:lnTo>
                  <a:lnTo>
                    <a:pt x="98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4"/>
            <p:cNvSpPr/>
            <p:nvPr/>
          </p:nvSpPr>
          <p:spPr>
            <a:xfrm>
              <a:off x="3522125" y="2312350"/>
              <a:ext cx="548200" cy="548200"/>
            </a:xfrm>
            <a:custGeom>
              <a:avLst/>
              <a:gdLst/>
              <a:ahLst/>
              <a:cxnLst/>
              <a:rect l="l" t="t" r="r" b="b"/>
              <a:pathLst>
                <a:path w="21928" h="21928" extrusionOk="0">
                  <a:moveTo>
                    <a:pt x="10964" y="1"/>
                  </a:moveTo>
                  <a:lnTo>
                    <a:pt x="10401" y="13"/>
                  </a:lnTo>
                  <a:lnTo>
                    <a:pt x="9837" y="52"/>
                  </a:lnTo>
                  <a:lnTo>
                    <a:pt x="9286" y="116"/>
                  </a:lnTo>
                  <a:lnTo>
                    <a:pt x="8749" y="218"/>
                  </a:lnTo>
                  <a:lnTo>
                    <a:pt x="8223" y="334"/>
                  </a:lnTo>
                  <a:lnTo>
                    <a:pt x="7698" y="487"/>
                  </a:lnTo>
                  <a:lnTo>
                    <a:pt x="7186" y="654"/>
                  </a:lnTo>
                  <a:lnTo>
                    <a:pt x="6699" y="859"/>
                  </a:lnTo>
                  <a:lnTo>
                    <a:pt x="6213" y="1076"/>
                  </a:lnTo>
                  <a:lnTo>
                    <a:pt x="5739" y="1320"/>
                  </a:lnTo>
                  <a:lnTo>
                    <a:pt x="5278" y="1576"/>
                  </a:lnTo>
                  <a:lnTo>
                    <a:pt x="4829" y="1871"/>
                  </a:lnTo>
                  <a:lnTo>
                    <a:pt x="4407" y="2178"/>
                  </a:lnTo>
                  <a:lnTo>
                    <a:pt x="3984" y="2498"/>
                  </a:lnTo>
                  <a:lnTo>
                    <a:pt x="3587" y="2844"/>
                  </a:lnTo>
                  <a:lnTo>
                    <a:pt x="3203" y="3203"/>
                  </a:lnTo>
                  <a:lnTo>
                    <a:pt x="2844" y="3587"/>
                  </a:lnTo>
                  <a:lnTo>
                    <a:pt x="2498" y="3984"/>
                  </a:lnTo>
                  <a:lnTo>
                    <a:pt x="2178" y="4394"/>
                  </a:lnTo>
                  <a:lnTo>
                    <a:pt x="1871" y="4829"/>
                  </a:lnTo>
                  <a:lnTo>
                    <a:pt x="1589" y="5277"/>
                  </a:lnTo>
                  <a:lnTo>
                    <a:pt x="1320" y="5738"/>
                  </a:lnTo>
                  <a:lnTo>
                    <a:pt x="1077" y="6200"/>
                  </a:lnTo>
                  <a:lnTo>
                    <a:pt x="859" y="6686"/>
                  </a:lnTo>
                  <a:lnTo>
                    <a:pt x="667" y="7186"/>
                  </a:lnTo>
                  <a:lnTo>
                    <a:pt x="487" y="7698"/>
                  </a:lnTo>
                  <a:lnTo>
                    <a:pt x="347" y="8223"/>
                  </a:lnTo>
                  <a:lnTo>
                    <a:pt x="218" y="8748"/>
                  </a:lnTo>
                  <a:lnTo>
                    <a:pt x="129" y="9286"/>
                  </a:lnTo>
                  <a:lnTo>
                    <a:pt x="52" y="9837"/>
                  </a:lnTo>
                  <a:lnTo>
                    <a:pt x="14" y="10401"/>
                  </a:lnTo>
                  <a:lnTo>
                    <a:pt x="1" y="10964"/>
                  </a:lnTo>
                  <a:lnTo>
                    <a:pt x="14" y="11528"/>
                  </a:lnTo>
                  <a:lnTo>
                    <a:pt x="52" y="12078"/>
                  </a:lnTo>
                  <a:lnTo>
                    <a:pt x="129" y="12629"/>
                  </a:lnTo>
                  <a:lnTo>
                    <a:pt x="218" y="13167"/>
                  </a:lnTo>
                  <a:lnTo>
                    <a:pt x="347" y="13705"/>
                  </a:lnTo>
                  <a:lnTo>
                    <a:pt x="487" y="14217"/>
                  </a:lnTo>
                  <a:lnTo>
                    <a:pt x="667" y="14730"/>
                  </a:lnTo>
                  <a:lnTo>
                    <a:pt x="859" y="15229"/>
                  </a:lnTo>
                  <a:lnTo>
                    <a:pt x="1077" y="15716"/>
                  </a:lnTo>
                  <a:lnTo>
                    <a:pt x="1320" y="16190"/>
                  </a:lnTo>
                  <a:lnTo>
                    <a:pt x="1589" y="16651"/>
                  </a:lnTo>
                  <a:lnTo>
                    <a:pt x="1871" y="17086"/>
                  </a:lnTo>
                  <a:lnTo>
                    <a:pt x="2178" y="17522"/>
                  </a:lnTo>
                  <a:lnTo>
                    <a:pt x="2498" y="17932"/>
                  </a:lnTo>
                  <a:lnTo>
                    <a:pt x="2844" y="18329"/>
                  </a:lnTo>
                  <a:lnTo>
                    <a:pt x="3203" y="18713"/>
                  </a:lnTo>
                  <a:lnTo>
                    <a:pt x="3587" y="19072"/>
                  </a:lnTo>
                  <a:lnTo>
                    <a:pt x="3984" y="19417"/>
                  </a:lnTo>
                  <a:lnTo>
                    <a:pt x="4407" y="19750"/>
                  </a:lnTo>
                  <a:lnTo>
                    <a:pt x="4829" y="20058"/>
                  </a:lnTo>
                  <a:lnTo>
                    <a:pt x="5278" y="20339"/>
                  </a:lnTo>
                  <a:lnTo>
                    <a:pt x="5739" y="20596"/>
                  </a:lnTo>
                  <a:lnTo>
                    <a:pt x="6213" y="20839"/>
                  </a:lnTo>
                  <a:lnTo>
                    <a:pt x="6699" y="21070"/>
                  </a:lnTo>
                  <a:lnTo>
                    <a:pt x="7186" y="21262"/>
                  </a:lnTo>
                  <a:lnTo>
                    <a:pt x="7698" y="21428"/>
                  </a:lnTo>
                  <a:lnTo>
                    <a:pt x="8223" y="21582"/>
                  </a:lnTo>
                  <a:lnTo>
                    <a:pt x="8749" y="21697"/>
                  </a:lnTo>
                  <a:lnTo>
                    <a:pt x="9286" y="21800"/>
                  </a:lnTo>
                  <a:lnTo>
                    <a:pt x="9837" y="21864"/>
                  </a:lnTo>
                  <a:lnTo>
                    <a:pt x="10401" y="21915"/>
                  </a:lnTo>
                  <a:lnTo>
                    <a:pt x="10964" y="21928"/>
                  </a:lnTo>
                  <a:lnTo>
                    <a:pt x="11528" y="21915"/>
                  </a:lnTo>
                  <a:lnTo>
                    <a:pt x="12079" y="21864"/>
                  </a:lnTo>
                  <a:lnTo>
                    <a:pt x="12629" y="21800"/>
                  </a:lnTo>
                  <a:lnTo>
                    <a:pt x="13167" y="21697"/>
                  </a:lnTo>
                  <a:lnTo>
                    <a:pt x="13705" y="21582"/>
                  </a:lnTo>
                  <a:lnTo>
                    <a:pt x="14217" y="21428"/>
                  </a:lnTo>
                  <a:lnTo>
                    <a:pt x="14730" y="21262"/>
                  </a:lnTo>
                  <a:lnTo>
                    <a:pt x="15229" y="21070"/>
                  </a:lnTo>
                  <a:lnTo>
                    <a:pt x="15716" y="20839"/>
                  </a:lnTo>
                  <a:lnTo>
                    <a:pt x="16190" y="20596"/>
                  </a:lnTo>
                  <a:lnTo>
                    <a:pt x="16651" y="20339"/>
                  </a:lnTo>
                  <a:lnTo>
                    <a:pt x="17086" y="20058"/>
                  </a:lnTo>
                  <a:lnTo>
                    <a:pt x="17522" y="19750"/>
                  </a:lnTo>
                  <a:lnTo>
                    <a:pt x="17932" y="19417"/>
                  </a:lnTo>
                  <a:lnTo>
                    <a:pt x="18329" y="19072"/>
                  </a:lnTo>
                  <a:lnTo>
                    <a:pt x="18713" y="18713"/>
                  </a:lnTo>
                  <a:lnTo>
                    <a:pt x="19072" y="18329"/>
                  </a:lnTo>
                  <a:lnTo>
                    <a:pt x="19417" y="17932"/>
                  </a:lnTo>
                  <a:lnTo>
                    <a:pt x="19750" y="17522"/>
                  </a:lnTo>
                  <a:lnTo>
                    <a:pt x="20058" y="17086"/>
                  </a:lnTo>
                  <a:lnTo>
                    <a:pt x="20340" y="16651"/>
                  </a:lnTo>
                  <a:lnTo>
                    <a:pt x="20609" y="16190"/>
                  </a:lnTo>
                  <a:lnTo>
                    <a:pt x="20839" y="15716"/>
                  </a:lnTo>
                  <a:lnTo>
                    <a:pt x="21070" y="15229"/>
                  </a:lnTo>
                  <a:lnTo>
                    <a:pt x="21262" y="14730"/>
                  </a:lnTo>
                  <a:lnTo>
                    <a:pt x="21428" y="14217"/>
                  </a:lnTo>
                  <a:lnTo>
                    <a:pt x="21582" y="13705"/>
                  </a:lnTo>
                  <a:lnTo>
                    <a:pt x="21697" y="13167"/>
                  </a:lnTo>
                  <a:lnTo>
                    <a:pt x="21800" y="12629"/>
                  </a:lnTo>
                  <a:lnTo>
                    <a:pt x="21864" y="12078"/>
                  </a:lnTo>
                  <a:lnTo>
                    <a:pt x="21915" y="11528"/>
                  </a:lnTo>
                  <a:lnTo>
                    <a:pt x="21928" y="10964"/>
                  </a:lnTo>
                  <a:lnTo>
                    <a:pt x="21915" y="10401"/>
                  </a:lnTo>
                  <a:lnTo>
                    <a:pt x="21864" y="9837"/>
                  </a:lnTo>
                  <a:lnTo>
                    <a:pt x="21800" y="9286"/>
                  </a:lnTo>
                  <a:lnTo>
                    <a:pt x="21697" y="8748"/>
                  </a:lnTo>
                  <a:lnTo>
                    <a:pt x="21582" y="8223"/>
                  </a:lnTo>
                  <a:lnTo>
                    <a:pt x="21428" y="7698"/>
                  </a:lnTo>
                  <a:lnTo>
                    <a:pt x="21262" y="7186"/>
                  </a:lnTo>
                  <a:lnTo>
                    <a:pt x="21070" y="6686"/>
                  </a:lnTo>
                  <a:lnTo>
                    <a:pt x="20839" y="6200"/>
                  </a:lnTo>
                  <a:lnTo>
                    <a:pt x="20609" y="5738"/>
                  </a:lnTo>
                  <a:lnTo>
                    <a:pt x="20340" y="5277"/>
                  </a:lnTo>
                  <a:lnTo>
                    <a:pt x="20058" y="4829"/>
                  </a:lnTo>
                  <a:lnTo>
                    <a:pt x="19750" y="4394"/>
                  </a:lnTo>
                  <a:lnTo>
                    <a:pt x="19417" y="3984"/>
                  </a:lnTo>
                  <a:lnTo>
                    <a:pt x="19072" y="3587"/>
                  </a:lnTo>
                  <a:lnTo>
                    <a:pt x="18713" y="3203"/>
                  </a:lnTo>
                  <a:lnTo>
                    <a:pt x="18329" y="2844"/>
                  </a:lnTo>
                  <a:lnTo>
                    <a:pt x="17932" y="2498"/>
                  </a:lnTo>
                  <a:lnTo>
                    <a:pt x="17522" y="2178"/>
                  </a:lnTo>
                  <a:lnTo>
                    <a:pt x="17086" y="1871"/>
                  </a:lnTo>
                  <a:lnTo>
                    <a:pt x="16651" y="1576"/>
                  </a:lnTo>
                  <a:lnTo>
                    <a:pt x="16190" y="1320"/>
                  </a:lnTo>
                  <a:lnTo>
                    <a:pt x="15716" y="1076"/>
                  </a:lnTo>
                  <a:lnTo>
                    <a:pt x="15229" y="859"/>
                  </a:lnTo>
                  <a:lnTo>
                    <a:pt x="14730" y="654"/>
                  </a:lnTo>
                  <a:lnTo>
                    <a:pt x="14217" y="487"/>
                  </a:lnTo>
                  <a:lnTo>
                    <a:pt x="13705" y="334"/>
                  </a:lnTo>
                  <a:lnTo>
                    <a:pt x="13167" y="218"/>
                  </a:lnTo>
                  <a:lnTo>
                    <a:pt x="12629" y="116"/>
                  </a:lnTo>
                  <a:lnTo>
                    <a:pt x="12079" y="52"/>
                  </a:lnTo>
                  <a:lnTo>
                    <a:pt x="11528" y="13"/>
                  </a:lnTo>
                  <a:lnTo>
                    <a:pt x="10964" y="1"/>
                  </a:lnTo>
                  <a:close/>
                </a:path>
              </a:pathLst>
            </a:custGeom>
            <a:solidFill>
              <a:srgbClr val="FAF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4"/>
            <p:cNvSpPr/>
            <p:nvPr/>
          </p:nvSpPr>
          <p:spPr>
            <a:xfrm>
              <a:off x="3652775" y="288230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64" y="1000"/>
                  </a:lnTo>
                  <a:lnTo>
                    <a:pt x="128" y="1128"/>
                  </a:lnTo>
                  <a:lnTo>
                    <a:pt x="218" y="1230"/>
                  </a:lnTo>
                  <a:lnTo>
                    <a:pt x="321" y="1320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20"/>
                  </a:lnTo>
                  <a:lnTo>
                    <a:pt x="10977" y="1230"/>
                  </a:lnTo>
                  <a:lnTo>
                    <a:pt x="11066" y="1128"/>
                  </a:lnTo>
                  <a:lnTo>
                    <a:pt x="11130" y="1000"/>
                  </a:lnTo>
                  <a:lnTo>
                    <a:pt x="11169" y="872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49"/>
                  </a:lnTo>
                  <a:lnTo>
                    <a:pt x="11066" y="321"/>
                  </a:lnTo>
                  <a:lnTo>
                    <a:pt x="10977" y="218"/>
                  </a:lnTo>
                  <a:lnTo>
                    <a:pt x="10874" y="129"/>
                  </a:lnTo>
                  <a:lnTo>
                    <a:pt x="10746" y="65"/>
                  </a:lnTo>
                  <a:lnTo>
                    <a:pt x="10605" y="13"/>
                  </a:lnTo>
                  <a:lnTo>
                    <a:pt x="10464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4"/>
            <p:cNvSpPr/>
            <p:nvPr/>
          </p:nvSpPr>
          <p:spPr>
            <a:xfrm>
              <a:off x="3652775" y="294955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0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8" y="320"/>
                  </a:lnTo>
                  <a:lnTo>
                    <a:pt x="64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1"/>
                  </a:lnTo>
                  <a:lnTo>
                    <a:pt x="64" y="999"/>
                  </a:lnTo>
                  <a:lnTo>
                    <a:pt x="128" y="1127"/>
                  </a:lnTo>
                  <a:lnTo>
                    <a:pt x="218" y="1230"/>
                  </a:lnTo>
                  <a:lnTo>
                    <a:pt x="321" y="1319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19"/>
                  </a:lnTo>
                  <a:lnTo>
                    <a:pt x="10977" y="1230"/>
                  </a:lnTo>
                  <a:lnTo>
                    <a:pt x="11066" y="1127"/>
                  </a:lnTo>
                  <a:lnTo>
                    <a:pt x="11130" y="999"/>
                  </a:lnTo>
                  <a:lnTo>
                    <a:pt x="11169" y="871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36"/>
                  </a:lnTo>
                  <a:lnTo>
                    <a:pt x="11066" y="320"/>
                  </a:lnTo>
                  <a:lnTo>
                    <a:pt x="10977" y="218"/>
                  </a:lnTo>
                  <a:lnTo>
                    <a:pt x="10874" y="128"/>
                  </a:lnTo>
                  <a:lnTo>
                    <a:pt x="10746" y="52"/>
                  </a:lnTo>
                  <a:lnTo>
                    <a:pt x="10605" y="13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4"/>
            <p:cNvSpPr/>
            <p:nvPr/>
          </p:nvSpPr>
          <p:spPr>
            <a:xfrm>
              <a:off x="3678075" y="2576200"/>
              <a:ext cx="229275" cy="270275"/>
            </a:xfrm>
            <a:custGeom>
              <a:avLst/>
              <a:gdLst/>
              <a:ahLst/>
              <a:cxnLst/>
              <a:rect l="l" t="t" r="r" b="b"/>
              <a:pathLst>
                <a:path w="9171" h="10811" extrusionOk="0">
                  <a:moveTo>
                    <a:pt x="487" y="0"/>
                  </a:moveTo>
                  <a:lnTo>
                    <a:pt x="384" y="13"/>
                  </a:lnTo>
                  <a:lnTo>
                    <a:pt x="295" y="39"/>
                  </a:lnTo>
                  <a:lnTo>
                    <a:pt x="205" y="90"/>
                  </a:lnTo>
                  <a:lnTo>
                    <a:pt x="141" y="141"/>
                  </a:lnTo>
                  <a:lnTo>
                    <a:pt x="77" y="218"/>
                  </a:lnTo>
                  <a:lnTo>
                    <a:pt x="39" y="295"/>
                  </a:lnTo>
                  <a:lnTo>
                    <a:pt x="0" y="385"/>
                  </a:lnTo>
                  <a:lnTo>
                    <a:pt x="0" y="487"/>
                  </a:lnTo>
                  <a:lnTo>
                    <a:pt x="0" y="10298"/>
                  </a:lnTo>
                  <a:lnTo>
                    <a:pt x="474" y="10516"/>
                  </a:lnTo>
                  <a:lnTo>
                    <a:pt x="961" y="10708"/>
                  </a:lnTo>
                  <a:lnTo>
                    <a:pt x="961" y="974"/>
                  </a:lnTo>
                  <a:lnTo>
                    <a:pt x="2485" y="974"/>
                  </a:lnTo>
                  <a:lnTo>
                    <a:pt x="2844" y="1499"/>
                  </a:lnTo>
                  <a:lnTo>
                    <a:pt x="3010" y="1717"/>
                  </a:lnTo>
                  <a:lnTo>
                    <a:pt x="3202" y="1921"/>
                  </a:lnTo>
                  <a:lnTo>
                    <a:pt x="3305" y="2011"/>
                  </a:lnTo>
                  <a:lnTo>
                    <a:pt x="3407" y="2088"/>
                  </a:lnTo>
                  <a:lnTo>
                    <a:pt x="3510" y="2165"/>
                  </a:lnTo>
                  <a:lnTo>
                    <a:pt x="3612" y="2229"/>
                  </a:lnTo>
                  <a:lnTo>
                    <a:pt x="3727" y="2293"/>
                  </a:lnTo>
                  <a:lnTo>
                    <a:pt x="3843" y="2344"/>
                  </a:lnTo>
                  <a:lnTo>
                    <a:pt x="3958" y="2383"/>
                  </a:lnTo>
                  <a:lnTo>
                    <a:pt x="4086" y="2421"/>
                  </a:lnTo>
                  <a:lnTo>
                    <a:pt x="4201" y="2447"/>
                  </a:lnTo>
                  <a:lnTo>
                    <a:pt x="4329" y="2472"/>
                  </a:lnTo>
                  <a:lnTo>
                    <a:pt x="4457" y="2485"/>
                  </a:lnTo>
                  <a:lnTo>
                    <a:pt x="4713" y="2485"/>
                  </a:lnTo>
                  <a:lnTo>
                    <a:pt x="4842" y="2472"/>
                  </a:lnTo>
                  <a:lnTo>
                    <a:pt x="4957" y="2447"/>
                  </a:lnTo>
                  <a:lnTo>
                    <a:pt x="5085" y="2421"/>
                  </a:lnTo>
                  <a:lnTo>
                    <a:pt x="5200" y="2383"/>
                  </a:lnTo>
                  <a:lnTo>
                    <a:pt x="5315" y="2344"/>
                  </a:lnTo>
                  <a:lnTo>
                    <a:pt x="5431" y="2293"/>
                  </a:lnTo>
                  <a:lnTo>
                    <a:pt x="5546" y="2229"/>
                  </a:lnTo>
                  <a:lnTo>
                    <a:pt x="5661" y="2165"/>
                  </a:lnTo>
                  <a:lnTo>
                    <a:pt x="5764" y="2088"/>
                  </a:lnTo>
                  <a:lnTo>
                    <a:pt x="5866" y="2011"/>
                  </a:lnTo>
                  <a:lnTo>
                    <a:pt x="5969" y="1921"/>
                  </a:lnTo>
                  <a:lnTo>
                    <a:pt x="6148" y="1717"/>
                  </a:lnTo>
                  <a:lnTo>
                    <a:pt x="6327" y="1499"/>
                  </a:lnTo>
                  <a:lnTo>
                    <a:pt x="6673" y="974"/>
                  </a:lnTo>
                  <a:lnTo>
                    <a:pt x="8197" y="974"/>
                  </a:lnTo>
                  <a:lnTo>
                    <a:pt x="8197" y="10810"/>
                  </a:lnTo>
                  <a:lnTo>
                    <a:pt x="8697" y="10631"/>
                  </a:lnTo>
                  <a:lnTo>
                    <a:pt x="9171" y="10426"/>
                  </a:lnTo>
                  <a:lnTo>
                    <a:pt x="9171" y="487"/>
                  </a:lnTo>
                  <a:lnTo>
                    <a:pt x="9158" y="385"/>
                  </a:lnTo>
                  <a:lnTo>
                    <a:pt x="9132" y="295"/>
                  </a:lnTo>
                  <a:lnTo>
                    <a:pt x="9094" y="218"/>
                  </a:lnTo>
                  <a:lnTo>
                    <a:pt x="9030" y="141"/>
                  </a:lnTo>
                  <a:lnTo>
                    <a:pt x="8953" y="90"/>
                  </a:lnTo>
                  <a:lnTo>
                    <a:pt x="8876" y="39"/>
                  </a:lnTo>
                  <a:lnTo>
                    <a:pt x="8786" y="13"/>
                  </a:lnTo>
                  <a:lnTo>
                    <a:pt x="8684" y="0"/>
                  </a:lnTo>
                  <a:lnTo>
                    <a:pt x="6417" y="0"/>
                  </a:lnTo>
                  <a:lnTo>
                    <a:pt x="6302" y="13"/>
                  </a:lnTo>
                  <a:lnTo>
                    <a:pt x="6199" y="51"/>
                  </a:lnTo>
                  <a:lnTo>
                    <a:pt x="6097" y="128"/>
                  </a:lnTo>
                  <a:lnTo>
                    <a:pt x="6020" y="218"/>
                  </a:lnTo>
                  <a:lnTo>
                    <a:pt x="5520" y="948"/>
                  </a:lnTo>
                  <a:lnTo>
                    <a:pt x="5418" y="1076"/>
                  </a:lnTo>
                  <a:lnTo>
                    <a:pt x="5315" y="1191"/>
                  </a:lnTo>
                  <a:lnTo>
                    <a:pt x="5200" y="1281"/>
                  </a:lnTo>
                  <a:lnTo>
                    <a:pt x="5085" y="1358"/>
                  </a:lnTo>
                  <a:lnTo>
                    <a:pt x="4970" y="1422"/>
                  </a:lnTo>
                  <a:lnTo>
                    <a:pt x="4842" y="1460"/>
                  </a:lnTo>
                  <a:lnTo>
                    <a:pt x="4713" y="1486"/>
                  </a:lnTo>
                  <a:lnTo>
                    <a:pt x="4585" y="1499"/>
                  </a:lnTo>
                  <a:lnTo>
                    <a:pt x="4457" y="1486"/>
                  </a:lnTo>
                  <a:lnTo>
                    <a:pt x="4329" y="1460"/>
                  </a:lnTo>
                  <a:lnTo>
                    <a:pt x="4201" y="1422"/>
                  </a:lnTo>
                  <a:lnTo>
                    <a:pt x="4073" y="1358"/>
                  </a:lnTo>
                  <a:lnTo>
                    <a:pt x="3958" y="1281"/>
                  </a:lnTo>
                  <a:lnTo>
                    <a:pt x="3855" y="1191"/>
                  </a:lnTo>
                  <a:lnTo>
                    <a:pt x="3740" y="1076"/>
                  </a:lnTo>
                  <a:lnTo>
                    <a:pt x="3650" y="948"/>
                  </a:lnTo>
                  <a:lnTo>
                    <a:pt x="3151" y="218"/>
                  </a:lnTo>
                  <a:lnTo>
                    <a:pt x="3074" y="128"/>
                  </a:lnTo>
                  <a:lnTo>
                    <a:pt x="2972" y="51"/>
                  </a:lnTo>
                  <a:lnTo>
                    <a:pt x="2869" y="13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4"/>
            <p:cNvSpPr/>
            <p:nvPr/>
          </p:nvSpPr>
          <p:spPr>
            <a:xfrm>
              <a:off x="4134025" y="21202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9" y="270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18" y="539"/>
                  </a:lnTo>
                  <a:lnTo>
                    <a:pt x="154" y="628"/>
                  </a:lnTo>
                  <a:lnTo>
                    <a:pt x="103" y="744"/>
                  </a:lnTo>
                  <a:lnTo>
                    <a:pt x="65" y="846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8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65" y="1576"/>
                  </a:lnTo>
                  <a:lnTo>
                    <a:pt x="103" y="1691"/>
                  </a:lnTo>
                  <a:lnTo>
                    <a:pt x="154" y="1794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6"/>
                  </a:lnTo>
                  <a:lnTo>
                    <a:pt x="449" y="2153"/>
                  </a:lnTo>
                  <a:lnTo>
                    <a:pt x="538" y="2217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89" y="2422"/>
                  </a:lnTo>
                  <a:lnTo>
                    <a:pt x="1345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1"/>
                  </a:lnTo>
                  <a:lnTo>
                    <a:pt x="1896" y="2217"/>
                  </a:lnTo>
                  <a:lnTo>
                    <a:pt x="1986" y="2153"/>
                  </a:lnTo>
                  <a:lnTo>
                    <a:pt x="2075" y="2076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83" y="1576"/>
                  </a:lnTo>
                  <a:lnTo>
                    <a:pt x="2408" y="1461"/>
                  </a:lnTo>
                  <a:lnTo>
                    <a:pt x="2421" y="1333"/>
                  </a:lnTo>
                  <a:lnTo>
                    <a:pt x="2434" y="1218"/>
                  </a:lnTo>
                  <a:lnTo>
                    <a:pt x="2421" y="1089"/>
                  </a:lnTo>
                  <a:lnTo>
                    <a:pt x="2408" y="974"/>
                  </a:lnTo>
                  <a:lnTo>
                    <a:pt x="2383" y="846"/>
                  </a:lnTo>
                  <a:lnTo>
                    <a:pt x="2332" y="744"/>
                  </a:lnTo>
                  <a:lnTo>
                    <a:pt x="2280" y="628"/>
                  </a:lnTo>
                  <a:lnTo>
                    <a:pt x="2229" y="539"/>
                  </a:lnTo>
                  <a:lnTo>
                    <a:pt x="2152" y="436"/>
                  </a:lnTo>
                  <a:lnTo>
                    <a:pt x="2075" y="359"/>
                  </a:lnTo>
                  <a:lnTo>
                    <a:pt x="1986" y="270"/>
                  </a:lnTo>
                  <a:lnTo>
                    <a:pt x="1896" y="206"/>
                  </a:lnTo>
                  <a:lnTo>
                    <a:pt x="1794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4"/>
            <p:cNvSpPr/>
            <p:nvPr/>
          </p:nvSpPr>
          <p:spPr>
            <a:xfrm>
              <a:off x="4114500" y="230115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52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9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80"/>
                  </a:lnTo>
                  <a:lnTo>
                    <a:pt x="743" y="2331"/>
                  </a:lnTo>
                  <a:lnTo>
                    <a:pt x="858" y="2370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3" y="2280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9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05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52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4"/>
            <p:cNvSpPr/>
            <p:nvPr/>
          </p:nvSpPr>
          <p:spPr>
            <a:xfrm>
              <a:off x="3768675" y="21340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218" y="1"/>
                  </a:moveTo>
                  <a:lnTo>
                    <a:pt x="1089" y="13"/>
                  </a:lnTo>
                  <a:lnTo>
                    <a:pt x="974" y="26"/>
                  </a:lnTo>
                  <a:lnTo>
                    <a:pt x="859" y="65"/>
                  </a:lnTo>
                  <a:lnTo>
                    <a:pt x="744" y="103"/>
                  </a:lnTo>
                  <a:lnTo>
                    <a:pt x="641" y="154"/>
                  </a:lnTo>
                  <a:lnTo>
                    <a:pt x="539" y="218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83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29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83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29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45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18"/>
                  </a:lnTo>
                  <a:lnTo>
                    <a:pt x="1794" y="154"/>
                  </a:lnTo>
                  <a:lnTo>
                    <a:pt x="1691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18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4"/>
            <p:cNvSpPr/>
            <p:nvPr/>
          </p:nvSpPr>
          <p:spPr>
            <a:xfrm>
              <a:off x="3468650" y="2192600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090" y="0"/>
                  </a:moveTo>
                  <a:lnTo>
                    <a:pt x="974" y="26"/>
                  </a:lnTo>
                  <a:lnTo>
                    <a:pt x="846" y="52"/>
                  </a:lnTo>
                  <a:lnTo>
                    <a:pt x="744" y="90"/>
                  </a:lnTo>
                  <a:lnTo>
                    <a:pt x="628" y="141"/>
                  </a:lnTo>
                  <a:lnTo>
                    <a:pt x="539" y="205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16"/>
                  </a:lnTo>
                  <a:lnTo>
                    <a:pt x="628" y="2280"/>
                  </a:lnTo>
                  <a:lnTo>
                    <a:pt x="744" y="2331"/>
                  </a:lnTo>
                  <a:lnTo>
                    <a:pt x="846" y="2370"/>
                  </a:lnTo>
                  <a:lnTo>
                    <a:pt x="974" y="2408"/>
                  </a:lnTo>
                  <a:lnTo>
                    <a:pt x="1090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4"/>
            <p:cNvSpPr/>
            <p:nvPr/>
          </p:nvSpPr>
          <p:spPr>
            <a:xfrm>
              <a:off x="3351775" y="2175950"/>
              <a:ext cx="60550" cy="60550"/>
            </a:xfrm>
            <a:custGeom>
              <a:avLst/>
              <a:gdLst/>
              <a:ahLst/>
              <a:cxnLst/>
              <a:rect l="l" t="t" r="r" b="b"/>
              <a:pathLst>
                <a:path w="2422" h="2422" extrusionOk="0">
                  <a:moveTo>
                    <a:pt x="1090" y="0"/>
                  </a:moveTo>
                  <a:lnTo>
                    <a:pt x="962" y="26"/>
                  </a:lnTo>
                  <a:lnTo>
                    <a:pt x="846" y="52"/>
                  </a:lnTo>
                  <a:lnTo>
                    <a:pt x="731" y="90"/>
                  </a:lnTo>
                  <a:lnTo>
                    <a:pt x="629" y="141"/>
                  </a:lnTo>
                  <a:lnTo>
                    <a:pt x="526" y="205"/>
                  </a:lnTo>
                  <a:lnTo>
                    <a:pt x="436" y="269"/>
                  </a:lnTo>
                  <a:lnTo>
                    <a:pt x="347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28"/>
                  </a:lnTo>
                  <a:lnTo>
                    <a:pt x="91" y="743"/>
                  </a:lnTo>
                  <a:lnTo>
                    <a:pt x="52" y="846"/>
                  </a:lnTo>
                  <a:lnTo>
                    <a:pt x="14" y="961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14" y="1460"/>
                  </a:lnTo>
                  <a:lnTo>
                    <a:pt x="52" y="1576"/>
                  </a:lnTo>
                  <a:lnTo>
                    <a:pt x="91" y="1678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16"/>
                  </a:lnTo>
                  <a:lnTo>
                    <a:pt x="629" y="2280"/>
                  </a:lnTo>
                  <a:lnTo>
                    <a:pt x="731" y="2331"/>
                  </a:lnTo>
                  <a:lnTo>
                    <a:pt x="846" y="2370"/>
                  </a:lnTo>
                  <a:lnTo>
                    <a:pt x="962" y="2395"/>
                  </a:lnTo>
                  <a:lnTo>
                    <a:pt x="1090" y="2421"/>
                  </a:lnTo>
                  <a:lnTo>
                    <a:pt x="1333" y="2421"/>
                  </a:lnTo>
                  <a:lnTo>
                    <a:pt x="1448" y="2395"/>
                  </a:lnTo>
                  <a:lnTo>
                    <a:pt x="1576" y="2370"/>
                  </a:lnTo>
                  <a:lnTo>
                    <a:pt x="1679" y="2331"/>
                  </a:lnTo>
                  <a:lnTo>
                    <a:pt x="1794" y="2280"/>
                  </a:lnTo>
                  <a:lnTo>
                    <a:pt x="1884" y="2216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8"/>
                  </a:lnTo>
                  <a:lnTo>
                    <a:pt x="2370" y="1576"/>
                  </a:lnTo>
                  <a:lnTo>
                    <a:pt x="2396" y="1460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61"/>
                  </a:lnTo>
                  <a:lnTo>
                    <a:pt x="2370" y="846"/>
                  </a:lnTo>
                  <a:lnTo>
                    <a:pt x="2332" y="743"/>
                  </a:lnTo>
                  <a:lnTo>
                    <a:pt x="2281" y="628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63" y="359"/>
                  </a:lnTo>
                  <a:lnTo>
                    <a:pt x="1986" y="269"/>
                  </a:lnTo>
                  <a:lnTo>
                    <a:pt x="1884" y="205"/>
                  </a:lnTo>
                  <a:lnTo>
                    <a:pt x="1794" y="141"/>
                  </a:lnTo>
                  <a:lnTo>
                    <a:pt x="1679" y="90"/>
                  </a:lnTo>
                  <a:lnTo>
                    <a:pt x="1576" y="52"/>
                  </a:lnTo>
                  <a:lnTo>
                    <a:pt x="1448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4"/>
            <p:cNvSpPr/>
            <p:nvPr/>
          </p:nvSpPr>
          <p:spPr>
            <a:xfrm>
              <a:off x="3268225" y="2432100"/>
              <a:ext cx="60525" cy="60550"/>
            </a:xfrm>
            <a:custGeom>
              <a:avLst/>
              <a:gdLst/>
              <a:ahLst/>
              <a:cxnLst/>
              <a:rect l="l" t="t" r="r" b="b"/>
              <a:pathLst>
                <a:path w="2421" h="2422" extrusionOk="0">
                  <a:moveTo>
                    <a:pt x="1089" y="1"/>
                  </a:moveTo>
                  <a:lnTo>
                    <a:pt x="961" y="26"/>
                  </a:lnTo>
                  <a:lnTo>
                    <a:pt x="845" y="52"/>
                  </a:lnTo>
                  <a:lnTo>
                    <a:pt x="743" y="90"/>
                  </a:lnTo>
                  <a:lnTo>
                    <a:pt x="628" y="142"/>
                  </a:lnTo>
                  <a:lnTo>
                    <a:pt x="525" y="206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36"/>
                  </a:lnTo>
                  <a:lnTo>
                    <a:pt x="205" y="539"/>
                  </a:lnTo>
                  <a:lnTo>
                    <a:pt x="141" y="628"/>
                  </a:lnTo>
                  <a:lnTo>
                    <a:pt x="90" y="744"/>
                  </a:lnTo>
                  <a:lnTo>
                    <a:pt x="51" y="846"/>
                  </a:lnTo>
                  <a:lnTo>
                    <a:pt x="26" y="974"/>
                  </a:lnTo>
                  <a:lnTo>
                    <a:pt x="0" y="1089"/>
                  </a:lnTo>
                  <a:lnTo>
                    <a:pt x="0" y="1217"/>
                  </a:lnTo>
                  <a:lnTo>
                    <a:pt x="0" y="1333"/>
                  </a:lnTo>
                  <a:lnTo>
                    <a:pt x="26" y="1461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4"/>
                  </a:lnTo>
                  <a:lnTo>
                    <a:pt x="205" y="1896"/>
                  </a:lnTo>
                  <a:lnTo>
                    <a:pt x="269" y="1986"/>
                  </a:lnTo>
                  <a:lnTo>
                    <a:pt x="346" y="2076"/>
                  </a:lnTo>
                  <a:lnTo>
                    <a:pt x="436" y="2152"/>
                  </a:lnTo>
                  <a:lnTo>
                    <a:pt x="525" y="2216"/>
                  </a:lnTo>
                  <a:lnTo>
                    <a:pt x="628" y="2281"/>
                  </a:lnTo>
                  <a:lnTo>
                    <a:pt x="743" y="2332"/>
                  </a:lnTo>
                  <a:lnTo>
                    <a:pt x="845" y="2370"/>
                  </a:lnTo>
                  <a:lnTo>
                    <a:pt x="961" y="2409"/>
                  </a:lnTo>
                  <a:lnTo>
                    <a:pt x="1089" y="2421"/>
                  </a:lnTo>
                  <a:lnTo>
                    <a:pt x="1332" y="2421"/>
                  </a:lnTo>
                  <a:lnTo>
                    <a:pt x="1460" y="2409"/>
                  </a:lnTo>
                  <a:lnTo>
                    <a:pt x="1575" y="2370"/>
                  </a:lnTo>
                  <a:lnTo>
                    <a:pt x="1678" y="2332"/>
                  </a:lnTo>
                  <a:lnTo>
                    <a:pt x="1793" y="2281"/>
                  </a:lnTo>
                  <a:lnTo>
                    <a:pt x="1883" y="2216"/>
                  </a:lnTo>
                  <a:lnTo>
                    <a:pt x="1985" y="2152"/>
                  </a:lnTo>
                  <a:lnTo>
                    <a:pt x="2062" y="2076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1"/>
                  </a:lnTo>
                  <a:lnTo>
                    <a:pt x="2421" y="1333"/>
                  </a:lnTo>
                  <a:lnTo>
                    <a:pt x="2421" y="1217"/>
                  </a:lnTo>
                  <a:lnTo>
                    <a:pt x="2421" y="1089"/>
                  </a:lnTo>
                  <a:lnTo>
                    <a:pt x="2395" y="974"/>
                  </a:lnTo>
                  <a:lnTo>
                    <a:pt x="2370" y="846"/>
                  </a:lnTo>
                  <a:lnTo>
                    <a:pt x="2331" y="744"/>
                  </a:lnTo>
                  <a:lnTo>
                    <a:pt x="2280" y="628"/>
                  </a:lnTo>
                  <a:lnTo>
                    <a:pt x="2216" y="539"/>
                  </a:lnTo>
                  <a:lnTo>
                    <a:pt x="2152" y="436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06"/>
                  </a:lnTo>
                  <a:lnTo>
                    <a:pt x="1793" y="142"/>
                  </a:lnTo>
                  <a:lnTo>
                    <a:pt x="1678" y="90"/>
                  </a:lnTo>
                  <a:lnTo>
                    <a:pt x="1575" y="52"/>
                  </a:lnTo>
                  <a:lnTo>
                    <a:pt x="1460" y="26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4"/>
            <p:cNvSpPr/>
            <p:nvPr/>
          </p:nvSpPr>
          <p:spPr>
            <a:xfrm>
              <a:off x="3334825" y="2618775"/>
              <a:ext cx="60850" cy="60550"/>
            </a:xfrm>
            <a:custGeom>
              <a:avLst/>
              <a:gdLst/>
              <a:ahLst/>
              <a:cxnLst/>
              <a:rect l="l" t="t" r="r" b="b"/>
              <a:pathLst>
                <a:path w="2434" h="2422" extrusionOk="0">
                  <a:moveTo>
                    <a:pt x="1089" y="1"/>
                  </a:moveTo>
                  <a:lnTo>
                    <a:pt x="974" y="14"/>
                  </a:lnTo>
                  <a:lnTo>
                    <a:pt x="858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8" y="270"/>
                  </a:lnTo>
                  <a:lnTo>
                    <a:pt x="359" y="347"/>
                  </a:lnTo>
                  <a:lnTo>
                    <a:pt x="282" y="436"/>
                  </a:lnTo>
                  <a:lnTo>
                    <a:pt x="218" y="526"/>
                  </a:lnTo>
                  <a:lnTo>
                    <a:pt x="154" y="628"/>
                  </a:lnTo>
                  <a:lnTo>
                    <a:pt x="103" y="731"/>
                  </a:lnTo>
                  <a:lnTo>
                    <a:pt x="64" y="846"/>
                  </a:lnTo>
                  <a:lnTo>
                    <a:pt x="26" y="961"/>
                  </a:lnTo>
                  <a:lnTo>
                    <a:pt x="13" y="1089"/>
                  </a:lnTo>
                  <a:lnTo>
                    <a:pt x="0" y="1205"/>
                  </a:lnTo>
                  <a:lnTo>
                    <a:pt x="13" y="1333"/>
                  </a:lnTo>
                  <a:lnTo>
                    <a:pt x="26" y="1448"/>
                  </a:lnTo>
                  <a:lnTo>
                    <a:pt x="64" y="1576"/>
                  </a:lnTo>
                  <a:lnTo>
                    <a:pt x="103" y="1679"/>
                  </a:lnTo>
                  <a:lnTo>
                    <a:pt x="154" y="1794"/>
                  </a:lnTo>
                  <a:lnTo>
                    <a:pt x="218" y="1883"/>
                  </a:lnTo>
                  <a:lnTo>
                    <a:pt x="282" y="1986"/>
                  </a:lnTo>
                  <a:lnTo>
                    <a:pt x="359" y="2063"/>
                  </a:lnTo>
                  <a:lnTo>
                    <a:pt x="448" y="2140"/>
                  </a:lnTo>
                  <a:lnTo>
                    <a:pt x="538" y="2216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8" y="2370"/>
                  </a:lnTo>
                  <a:lnTo>
                    <a:pt x="974" y="2396"/>
                  </a:lnTo>
                  <a:lnTo>
                    <a:pt x="1089" y="2421"/>
                  </a:lnTo>
                  <a:lnTo>
                    <a:pt x="1345" y="2421"/>
                  </a:lnTo>
                  <a:lnTo>
                    <a:pt x="1460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3" y="2281"/>
                  </a:lnTo>
                  <a:lnTo>
                    <a:pt x="1896" y="2216"/>
                  </a:lnTo>
                  <a:lnTo>
                    <a:pt x="1985" y="2140"/>
                  </a:lnTo>
                  <a:lnTo>
                    <a:pt x="2075" y="2063"/>
                  </a:lnTo>
                  <a:lnTo>
                    <a:pt x="2152" y="1986"/>
                  </a:lnTo>
                  <a:lnTo>
                    <a:pt x="2229" y="1883"/>
                  </a:lnTo>
                  <a:lnTo>
                    <a:pt x="2293" y="1794"/>
                  </a:lnTo>
                  <a:lnTo>
                    <a:pt x="2344" y="1679"/>
                  </a:lnTo>
                  <a:lnTo>
                    <a:pt x="2382" y="1576"/>
                  </a:lnTo>
                  <a:lnTo>
                    <a:pt x="2408" y="1448"/>
                  </a:lnTo>
                  <a:lnTo>
                    <a:pt x="2421" y="1333"/>
                  </a:lnTo>
                  <a:lnTo>
                    <a:pt x="2434" y="1205"/>
                  </a:lnTo>
                  <a:lnTo>
                    <a:pt x="2421" y="1089"/>
                  </a:lnTo>
                  <a:lnTo>
                    <a:pt x="2408" y="961"/>
                  </a:lnTo>
                  <a:lnTo>
                    <a:pt x="2382" y="846"/>
                  </a:lnTo>
                  <a:lnTo>
                    <a:pt x="2344" y="731"/>
                  </a:lnTo>
                  <a:lnTo>
                    <a:pt x="2293" y="628"/>
                  </a:lnTo>
                  <a:lnTo>
                    <a:pt x="2229" y="526"/>
                  </a:lnTo>
                  <a:lnTo>
                    <a:pt x="2152" y="436"/>
                  </a:lnTo>
                  <a:lnTo>
                    <a:pt x="2075" y="347"/>
                  </a:lnTo>
                  <a:lnTo>
                    <a:pt x="1985" y="270"/>
                  </a:lnTo>
                  <a:lnTo>
                    <a:pt x="1896" y="206"/>
                  </a:lnTo>
                  <a:lnTo>
                    <a:pt x="1793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0" y="14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4"/>
            <p:cNvSpPr/>
            <p:nvPr/>
          </p:nvSpPr>
          <p:spPr>
            <a:xfrm>
              <a:off x="3268225" y="2759675"/>
              <a:ext cx="60525" cy="60850"/>
            </a:xfrm>
            <a:custGeom>
              <a:avLst/>
              <a:gdLst/>
              <a:ahLst/>
              <a:cxnLst/>
              <a:rect l="l" t="t" r="r" b="b"/>
              <a:pathLst>
                <a:path w="2421" h="2434" extrusionOk="0">
                  <a:moveTo>
                    <a:pt x="1204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5" y="64"/>
                  </a:lnTo>
                  <a:lnTo>
                    <a:pt x="743" y="103"/>
                  </a:lnTo>
                  <a:lnTo>
                    <a:pt x="628" y="154"/>
                  </a:lnTo>
                  <a:lnTo>
                    <a:pt x="525" y="218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48"/>
                  </a:lnTo>
                  <a:lnTo>
                    <a:pt x="205" y="538"/>
                  </a:lnTo>
                  <a:lnTo>
                    <a:pt x="141" y="641"/>
                  </a:lnTo>
                  <a:lnTo>
                    <a:pt x="90" y="743"/>
                  </a:lnTo>
                  <a:lnTo>
                    <a:pt x="51" y="858"/>
                  </a:lnTo>
                  <a:lnTo>
                    <a:pt x="26" y="974"/>
                  </a:lnTo>
                  <a:lnTo>
                    <a:pt x="0" y="1102"/>
                  </a:lnTo>
                  <a:lnTo>
                    <a:pt x="0" y="1217"/>
                  </a:lnTo>
                  <a:lnTo>
                    <a:pt x="0" y="1345"/>
                  </a:lnTo>
                  <a:lnTo>
                    <a:pt x="26" y="1460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3"/>
                  </a:lnTo>
                  <a:lnTo>
                    <a:pt x="205" y="1896"/>
                  </a:lnTo>
                  <a:lnTo>
                    <a:pt x="269" y="1985"/>
                  </a:lnTo>
                  <a:lnTo>
                    <a:pt x="346" y="2075"/>
                  </a:lnTo>
                  <a:lnTo>
                    <a:pt x="436" y="2152"/>
                  </a:lnTo>
                  <a:lnTo>
                    <a:pt x="525" y="2229"/>
                  </a:lnTo>
                  <a:lnTo>
                    <a:pt x="628" y="2293"/>
                  </a:lnTo>
                  <a:lnTo>
                    <a:pt x="743" y="2344"/>
                  </a:lnTo>
                  <a:lnTo>
                    <a:pt x="845" y="2382"/>
                  </a:lnTo>
                  <a:lnTo>
                    <a:pt x="961" y="2408"/>
                  </a:lnTo>
                  <a:lnTo>
                    <a:pt x="1089" y="2421"/>
                  </a:lnTo>
                  <a:lnTo>
                    <a:pt x="1204" y="2434"/>
                  </a:lnTo>
                  <a:lnTo>
                    <a:pt x="1332" y="2421"/>
                  </a:lnTo>
                  <a:lnTo>
                    <a:pt x="1460" y="2408"/>
                  </a:lnTo>
                  <a:lnTo>
                    <a:pt x="1575" y="2382"/>
                  </a:lnTo>
                  <a:lnTo>
                    <a:pt x="1678" y="2344"/>
                  </a:lnTo>
                  <a:lnTo>
                    <a:pt x="1793" y="2293"/>
                  </a:lnTo>
                  <a:lnTo>
                    <a:pt x="1883" y="2229"/>
                  </a:lnTo>
                  <a:lnTo>
                    <a:pt x="1985" y="2152"/>
                  </a:lnTo>
                  <a:lnTo>
                    <a:pt x="2062" y="2075"/>
                  </a:lnTo>
                  <a:lnTo>
                    <a:pt x="2152" y="1985"/>
                  </a:lnTo>
                  <a:lnTo>
                    <a:pt x="2216" y="1896"/>
                  </a:lnTo>
                  <a:lnTo>
                    <a:pt x="2280" y="1793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0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5" y="974"/>
                  </a:lnTo>
                  <a:lnTo>
                    <a:pt x="2370" y="858"/>
                  </a:lnTo>
                  <a:lnTo>
                    <a:pt x="2331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48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18"/>
                  </a:lnTo>
                  <a:lnTo>
                    <a:pt x="1793" y="154"/>
                  </a:lnTo>
                  <a:lnTo>
                    <a:pt x="1678" y="103"/>
                  </a:lnTo>
                  <a:lnTo>
                    <a:pt x="1575" y="64"/>
                  </a:lnTo>
                  <a:lnTo>
                    <a:pt x="1460" y="26"/>
                  </a:lnTo>
                  <a:lnTo>
                    <a:pt x="1332" y="13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4"/>
            <p:cNvSpPr/>
            <p:nvPr/>
          </p:nvSpPr>
          <p:spPr>
            <a:xfrm>
              <a:off x="3385075" y="29668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90" y="1"/>
                  </a:moveTo>
                  <a:lnTo>
                    <a:pt x="974" y="27"/>
                  </a:lnTo>
                  <a:lnTo>
                    <a:pt x="859" y="52"/>
                  </a:lnTo>
                  <a:lnTo>
                    <a:pt x="744" y="91"/>
                  </a:lnTo>
                  <a:lnTo>
                    <a:pt x="641" y="142"/>
                  </a:lnTo>
                  <a:lnTo>
                    <a:pt x="539" y="206"/>
                  </a:lnTo>
                  <a:lnTo>
                    <a:pt x="436" y="270"/>
                  </a:lnTo>
                  <a:lnTo>
                    <a:pt x="360" y="360"/>
                  </a:lnTo>
                  <a:lnTo>
                    <a:pt x="283" y="436"/>
                  </a:lnTo>
                  <a:lnTo>
                    <a:pt x="206" y="539"/>
                  </a:lnTo>
                  <a:lnTo>
                    <a:pt x="142" y="628"/>
                  </a:lnTo>
                  <a:lnTo>
                    <a:pt x="91" y="744"/>
                  </a:lnTo>
                  <a:lnTo>
                    <a:pt x="52" y="846"/>
                  </a:lnTo>
                  <a:lnTo>
                    <a:pt x="27" y="961"/>
                  </a:lnTo>
                  <a:lnTo>
                    <a:pt x="1" y="1090"/>
                  </a:lnTo>
                  <a:lnTo>
                    <a:pt x="1" y="1218"/>
                  </a:lnTo>
                  <a:lnTo>
                    <a:pt x="1" y="1333"/>
                  </a:lnTo>
                  <a:lnTo>
                    <a:pt x="27" y="1461"/>
                  </a:lnTo>
                  <a:lnTo>
                    <a:pt x="52" y="1576"/>
                  </a:lnTo>
                  <a:lnTo>
                    <a:pt x="91" y="1679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60" y="2076"/>
                  </a:lnTo>
                  <a:lnTo>
                    <a:pt x="436" y="2153"/>
                  </a:lnTo>
                  <a:lnTo>
                    <a:pt x="539" y="2217"/>
                  </a:lnTo>
                  <a:lnTo>
                    <a:pt x="641" y="2281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90" y="2422"/>
                  </a:lnTo>
                  <a:lnTo>
                    <a:pt x="1333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2" y="2332"/>
                  </a:lnTo>
                  <a:lnTo>
                    <a:pt x="1794" y="2281"/>
                  </a:lnTo>
                  <a:lnTo>
                    <a:pt x="1897" y="2217"/>
                  </a:lnTo>
                  <a:lnTo>
                    <a:pt x="1986" y="2153"/>
                  </a:lnTo>
                  <a:lnTo>
                    <a:pt x="2076" y="2076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9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2" y="1333"/>
                  </a:lnTo>
                  <a:lnTo>
                    <a:pt x="2434" y="1218"/>
                  </a:lnTo>
                  <a:lnTo>
                    <a:pt x="2422" y="1090"/>
                  </a:lnTo>
                  <a:lnTo>
                    <a:pt x="2409" y="961"/>
                  </a:lnTo>
                  <a:lnTo>
                    <a:pt x="2370" y="846"/>
                  </a:lnTo>
                  <a:lnTo>
                    <a:pt x="2332" y="744"/>
                  </a:lnTo>
                  <a:lnTo>
                    <a:pt x="2281" y="628"/>
                  </a:lnTo>
                  <a:lnTo>
                    <a:pt x="2217" y="539"/>
                  </a:lnTo>
                  <a:lnTo>
                    <a:pt x="2153" y="436"/>
                  </a:lnTo>
                  <a:lnTo>
                    <a:pt x="2076" y="360"/>
                  </a:lnTo>
                  <a:lnTo>
                    <a:pt x="1986" y="270"/>
                  </a:lnTo>
                  <a:lnTo>
                    <a:pt x="1897" y="206"/>
                  </a:lnTo>
                  <a:lnTo>
                    <a:pt x="1794" y="142"/>
                  </a:lnTo>
                  <a:lnTo>
                    <a:pt x="1692" y="91"/>
                  </a:lnTo>
                  <a:lnTo>
                    <a:pt x="1576" y="52"/>
                  </a:lnTo>
                  <a:lnTo>
                    <a:pt x="1461" y="27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4"/>
            <p:cNvSpPr/>
            <p:nvPr/>
          </p:nvSpPr>
          <p:spPr>
            <a:xfrm>
              <a:off x="4036050" y="299310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64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18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8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5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93"/>
                  </a:lnTo>
                  <a:lnTo>
                    <a:pt x="743" y="2344"/>
                  </a:lnTo>
                  <a:lnTo>
                    <a:pt x="858" y="2382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82"/>
                  </a:lnTo>
                  <a:lnTo>
                    <a:pt x="1691" y="2344"/>
                  </a:lnTo>
                  <a:lnTo>
                    <a:pt x="1793" y="2293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5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8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18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64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4"/>
            <p:cNvSpPr/>
            <p:nvPr/>
          </p:nvSpPr>
          <p:spPr>
            <a:xfrm>
              <a:off x="4228800" y="2822425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4" y="90"/>
                  </a:lnTo>
                  <a:lnTo>
                    <a:pt x="641" y="141"/>
                  </a:lnTo>
                  <a:lnTo>
                    <a:pt x="539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7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9" y="2216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7" y="2434"/>
                  </a:lnTo>
                  <a:lnTo>
                    <a:pt x="1346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33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4"/>
            <p:cNvSpPr/>
            <p:nvPr/>
          </p:nvSpPr>
          <p:spPr>
            <a:xfrm>
              <a:off x="4315250" y="2674175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205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6" y="65"/>
                  </a:lnTo>
                  <a:lnTo>
                    <a:pt x="744" y="103"/>
                  </a:lnTo>
                  <a:lnTo>
                    <a:pt x="628" y="154"/>
                  </a:lnTo>
                  <a:lnTo>
                    <a:pt x="526" y="218"/>
                  </a:lnTo>
                  <a:lnTo>
                    <a:pt x="436" y="282"/>
                  </a:lnTo>
                  <a:lnTo>
                    <a:pt x="347" y="359"/>
                  </a:lnTo>
                  <a:lnTo>
                    <a:pt x="270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102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99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29"/>
                  </a:lnTo>
                  <a:lnTo>
                    <a:pt x="628" y="2293"/>
                  </a:lnTo>
                  <a:lnTo>
                    <a:pt x="744" y="2344"/>
                  </a:lnTo>
                  <a:lnTo>
                    <a:pt x="846" y="2383"/>
                  </a:lnTo>
                  <a:lnTo>
                    <a:pt x="961" y="2408"/>
                  </a:lnTo>
                  <a:lnTo>
                    <a:pt x="1089" y="2434"/>
                  </a:lnTo>
                  <a:lnTo>
                    <a:pt x="1333" y="2434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79" y="2344"/>
                  </a:lnTo>
                  <a:lnTo>
                    <a:pt x="1794" y="2293"/>
                  </a:lnTo>
                  <a:lnTo>
                    <a:pt x="1884" y="2229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99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63" y="359"/>
                  </a:lnTo>
                  <a:lnTo>
                    <a:pt x="1986" y="282"/>
                  </a:lnTo>
                  <a:lnTo>
                    <a:pt x="1884" y="218"/>
                  </a:lnTo>
                  <a:lnTo>
                    <a:pt x="1794" y="154"/>
                  </a:lnTo>
                  <a:lnTo>
                    <a:pt x="1679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/>
          <p:nvPr/>
        </p:nvSpPr>
        <p:spPr>
          <a:xfrm>
            <a:off x="457200" y="1324425"/>
            <a:ext cx="2889300" cy="3407700"/>
          </a:xfrm>
          <a:prstGeom prst="roundRect">
            <a:avLst>
              <a:gd name="adj" fmla="val 14082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8"/>
          <p:cNvSpPr txBox="1"/>
          <p:nvPr/>
        </p:nvSpPr>
        <p:spPr>
          <a:xfrm>
            <a:off x="646237" y="1841625"/>
            <a:ext cx="25467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Some behavioral cloning applications</a:t>
            </a:r>
            <a:endParaRPr sz="21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62" name="Google Shape;362;p18"/>
          <p:cNvGrpSpPr/>
          <p:nvPr/>
        </p:nvGrpSpPr>
        <p:grpSpPr>
          <a:xfrm>
            <a:off x="851113" y="2915825"/>
            <a:ext cx="2133450" cy="1431550"/>
            <a:chOff x="851113" y="2915825"/>
            <a:chExt cx="2133450" cy="1431550"/>
          </a:xfrm>
        </p:grpSpPr>
        <p:sp>
          <p:nvSpPr>
            <p:cNvPr id="363" name="Google Shape;363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51113" y="2915825"/>
              <a:ext cx="557500" cy="412350"/>
            </a:xfrm>
            <a:custGeom>
              <a:avLst/>
              <a:gdLst/>
              <a:ahLst/>
              <a:cxnLst/>
              <a:rect l="l" t="t" r="r" b="b"/>
              <a:pathLst>
                <a:path w="22300" h="16494" extrusionOk="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51113" y="3935050"/>
              <a:ext cx="557500" cy="412325"/>
            </a:xfrm>
            <a:custGeom>
              <a:avLst/>
              <a:gdLst/>
              <a:ahLst/>
              <a:cxnLst/>
              <a:rect l="l" t="t" r="r" b="b"/>
              <a:pathLst>
                <a:path w="22300" h="16493" extrusionOk="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2427438" y="2915825"/>
              <a:ext cx="557125" cy="412350"/>
            </a:xfrm>
            <a:custGeom>
              <a:avLst/>
              <a:gdLst/>
              <a:ahLst/>
              <a:cxnLst/>
              <a:rect l="l" t="t" r="r" b="b"/>
              <a:pathLst>
                <a:path w="22285" h="16494" extrusionOk="0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2427438" y="3935050"/>
              <a:ext cx="557125" cy="412325"/>
            </a:xfrm>
            <a:custGeom>
              <a:avLst/>
              <a:gdLst/>
              <a:ahLst/>
              <a:cxnLst/>
              <a:rect l="l" t="t" r="r" b="b"/>
              <a:pathLst>
                <a:path w="22285" h="16493" extrusionOk="0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 of Behavioral Cloning</a:t>
            </a:r>
            <a:endParaRPr dirty="0"/>
          </a:p>
        </p:txBody>
      </p:sp>
      <p:sp>
        <p:nvSpPr>
          <p:cNvPr id="413" name="Google Shape;413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fill="none" extrusionOk="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8"/>
          <p:cNvSpPr/>
          <p:nvPr/>
        </p:nvSpPr>
        <p:spPr>
          <a:xfrm>
            <a:off x="1914525" y="1385900"/>
            <a:ext cx="2290775" cy="2252650"/>
          </a:xfrm>
          <a:custGeom>
            <a:avLst/>
            <a:gdLst/>
            <a:ahLst/>
            <a:cxnLst/>
            <a:rect l="l" t="t" r="r" b="b"/>
            <a:pathLst>
              <a:path w="91631" h="90106" extrusionOk="0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418" name="Google Shape;418;p18"/>
          <p:cNvGrpSpPr/>
          <p:nvPr/>
        </p:nvGrpSpPr>
        <p:grpSpPr>
          <a:xfrm>
            <a:off x="3961063" y="1231575"/>
            <a:ext cx="4725888" cy="650100"/>
            <a:chOff x="3961063" y="1231575"/>
            <a:chExt cx="4725888" cy="650100"/>
          </a:xfrm>
        </p:grpSpPr>
        <p:sp>
          <p:nvSpPr>
            <p:cNvPr id="419" name="Google Shape;419;p18"/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3961063" y="13244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18"/>
          <p:cNvGrpSpPr/>
          <p:nvPr/>
        </p:nvGrpSpPr>
        <p:grpSpPr>
          <a:xfrm>
            <a:off x="4122280" y="1390725"/>
            <a:ext cx="4412143" cy="331813"/>
            <a:chOff x="4122280" y="1390725"/>
            <a:chExt cx="4412143" cy="331813"/>
          </a:xfrm>
        </p:grpSpPr>
        <p:sp>
          <p:nvSpPr>
            <p:cNvPr id="422" name="Google Shape;422;p18"/>
            <p:cNvSpPr txBox="1"/>
            <p:nvPr/>
          </p:nvSpPr>
          <p:spPr>
            <a:xfrm>
              <a:off x="6252280" y="1390738"/>
              <a:ext cx="2282143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dirty="0">
                  <a:latin typeface="Roboto"/>
                  <a:ea typeface="Roboto"/>
                  <a:cs typeface="Roboto"/>
                  <a:sym typeface="Roboto"/>
                </a:rPr>
                <a:t>T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o imitate the behavior 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of expert human drivers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p18"/>
            <p:cNvSpPr txBox="1"/>
            <p:nvPr/>
          </p:nvSpPr>
          <p:spPr>
            <a:xfrm>
              <a:off x="4122280" y="13907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Autonomous Driving</a:t>
              </a:r>
              <a:endParaRPr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24" name="Google Shape;424;p18"/>
          <p:cNvSpPr/>
          <p:nvPr/>
        </p:nvSpPr>
        <p:spPr>
          <a:xfrm>
            <a:off x="1924050" y="2362200"/>
            <a:ext cx="2240750" cy="1266825"/>
          </a:xfrm>
          <a:custGeom>
            <a:avLst/>
            <a:gdLst/>
            <a:ahLst/>
            <a:cxnLst/>
            <a:rect l="l" t="t" r="r" b="b"/>
            <a:pathLst>
              <a:path w="89630" h="50673" extrusionOk="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sp>
        <p:nvSpPr>
          <p:cNvPr id="425" name="Google Shape;425;p18"/>
          <p:cNvSpPr/>
          <p:nvPr/>
        </p:nvSpPr>
        <p:spPr>
          <a:xfrm>
            <a:off x="1952625" y="3333750"/>
            <a:ext cx="2224100" cy="461975"/>
          </a:xfrm>
          <a:custGeom>
            <a:avLst/>
            <a:gdLst/>
            <a:ahLst/>
            <a:cxnLst/>
            <a:rect l="l" t="t" r="r" b="b"/>
            <a:pathLst>
              <a:path w="88964" h="18479" extrusionOk="0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426" name="Google Shape;426;p18"/>
          <p:cNvGrpSpPr/>
          <p:nvPr/>
        </p:nvGrpSpPr>
        <p:grpSpPr>
          <a:xfrm>
            <a:off x="3961063" y="3237875"/>
            <a:ext cx="4725888" cy="650100"/>
            <a:chOff x="3961063" y="3237875"/>
            <a:chExt cx="4725888" cy="650100"/>
          </a:xfrm>
        </p:grpSpPr>
        <p:sp>
          <p:nvSpPr>
            <p:cNvPr id="427" name="Google Shape;427;p18"/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18"/>
          <p:cNvGrpSpPr/>
          <p:nvPr/>
        </p:nvGrpSpPr>
        <p:grpSpPr>
          <a:xfrm>
            <a:off x="4122280" y="3397024"/>
            <a:ext cx="4412143" cy="331801"/>
            <a:chOff x="4122280" y="3397024"/>
            <a:chExt cx="4412143" cy="331801"/>
          </a:xfrm>
        </p:grpSpPr>
        <p:sp>
          <p:nvSpPr>
            <p:cNvPr id="430" name="Google Shape;430;p18"/>
            <p:cNvSpPr txBox="1"/>
            <p:nvPr/>
          </p:nvSpPr>
          <p:spPr>
            <a:xfrm>
              <a:off x="6232358" y="3397024"/>
              <a:ext cx="2302065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To train game playing agents to enhance experiences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1" name="Google Shape;431;p18"/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Video Games</a:t>
              </a:r>
              <a:endParaRPr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2" name="Google Shape;432;p18"/>
          <p:cNvGrpSpPr/>
          <p:nvPr/>
        </p:nvGrpSpPr>
        <p:grpSpPr>
          <a:xfrm>
            <a:off x="3961063" y="2234725"/>
            <a:ext cx="4725888" cy="650100"/>
            <a:chOff x="3961063" y="2234725"/>
            <a:chExt cx="4725888" cy="650100"/>
          </a:xfrm>
        </p:grpSpPr>
        <p:sp>
          <p:nvSpPr>
            <p:cNvPr id="433" name="Google Shape;433;p18"/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18"/>
          <p:cNvGrpSpPr/>
          <p:nvPr/>
        </p:nvGrpSpPr>
        <p:grpSpPr>
          <a:xfrm>
            <a:off x="4134997" y="2393875"/>
            <a:ext cx="4399425" cy="331806"/>
            <a:chOff x="4134997" y="2393875"/>
            <a:chExt cx="4399425" cy="331806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6264997" y="2393881"/>
              <a:ext cx="2269425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To imitate human demonstrations for tasks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4134997" y="23938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Robotics</a:t>
              </a:r>
              <a:endParaRPr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38" name="Google Shape;438;p18"/>
          <p:cNvSpPr/>
          <p:nvPr/>
        </p:nvSpPr>
        <p:spPr>
          <a:xfrm>
            <a:off x="1947875" y="3619500"/>
            <a:ext cx="2233600" cy="1171575"/>
          </a:xfrm>
          <a:custGeom>
            <a:avLst/>
            <a:gdLst/>
            <a:ahLst/>
            <a:cxnLst/>
            <a:rect l="l" t="t" r="r" b="b"/>
            <a:pathLst>
              <a:path w="89344" h="46863" extrusionOk="0">
                <a:moveTo>
                  <a:pt x="0" y="0"/>
                </a:moveTo>
                <a:lnTo>
                  <a:pt x="89344" y="28956"/>
                </a:lnTo>
                <a:lnTo>
                  <a:pt x="87249" y="46863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439" name="Google Shape;439;p18"/>
          <p:cNvGrpSpPr/>
          <p:nvPr/>
        </p:nvGrpSpPr>
        <p:grpSpPr>
          <a:xfrm>
            <a:off x="3961063" y="4241025"/>
            <a:ext cx="4725888" cy="650100"/>
            <a:chOff x="3961063" y="4241025"/>
            <a:chExt cx="4725888" cy="650100"/>
          </a:xfrm>
        </p:grpSpPr>
        <p:sp>
          <p:nvSpPr>
            <p:cNvPr id="440" name="Google Shape;440;p18"/>
            <p:cNvSpPr/>
            <p:nvPr/>
          </p:nvSpPr>
          <p:spPr>
            <a:xfrm>
              <a:off x="5010150" y="42410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3961063" y="43338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18"/>
          <p:cNvGrpSpPr/>
          <p:nvPr/>
        </p:nvGrpSpPr>
        <p:grpSpPr>
          <a:xfrm>
            <a:off x="4122280" y="4400167"/>
            <a:ext cx="4412143" cy="331808"/>
            <a:chOff x="4122280" y="4400167"/>
            <a:chExt cx="4412143" cy="331808"/>
          </a:xfrm>
        </p:grpSpPr>
        <p:sp>
          <p:nvSpPr>
            <p:cNvPr id="443" name="Google Shape;443;p18"/>
            <p:cNvSpPr txBox="1"/>
            <p:nvPr/>
          </p:nvSpPr>
          <p:spPr>
            <a:xfrm>
              <a:off x="6252280" y="4400167"/>
              <a:ext cx="2282143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Learning from expert medical practitioners to assist</a:t>
              </a:r>
            </a:p>
          </p:txBody>
        </p:sp>
        <p:sp>
          <p:nvSpPr>
            <p:cNvPr id="444" name="Google Shape;444;p18"/>
            <p:cNvSpPr txBox="1"/>
            <p:nvPr/>
          </p:nvSpPr>
          <p:spPr>
            <a:xfrm>
              <a:off x="4122280" y="44001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Medical Diagnosis</a:t>
              </a:r>
              <a:endParaRPr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45" name="Google Shape;445;p18"/>
          <p:cNvSpPr/>
          <p:nvPr/>
        </p:nvSpPr>
        <p:spPr>
          <a:xfrm>
            <a:off x="1796350" y="3501225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365</Words>
  <Application>Microsoft Office PowerPoint</Application>
  <PresentationFormat>On-screen Show (16:9)</PresentationFormat>
  <Paragraphs>52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Fira Sans Extra Condensed</vt:lpstr>
      <vt:lpstr>Arial</vt:lpstr>
      <vt:lpstr>Fira Sans Extra Condensed SemiBold</vt:lpstr>
      <vt:lpstr>Roboto</vt:lpstr>
      <vt:lpstr>Machine Learning Infographics by Slidesgo</vt:lpstr>
      <vt:lpstr>PowerPoint Presentation</vt:lpstr>
      <vt:lpstr>Behavioral Cloning</vt:lpstr>
      <vt:lpstr>Table of Content</vt:lpstr>
      <vt:lpstr>PowerPoint Presentation</vt:lpstr>
      <vt:lpstr>The Intersection</vt:lpstr>
      <vt:lpstr>PowerPoint Presentation</vt:lpstr>
      <vt:lpstr>PowerPoint Presentation</vt:lpstr>
      <vt:lpstr>Challenges and Limitations of Behavioral Cloning</vt:lpstr>
      <vt:lpstr>Applications of Behavioral Cloning</vt:lpstr>
      <vt:lpstr>PowerPoint Presentation</vt:lpstr>
      <vt:lpstr>— Alan Turing  Father of Modern Computer Science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Behavioral Cloning</dc:title>
  <cp:lastModifiedBy>kumar vedant</cp:lastModifiedBy>
  <cp:revision>3</cp:revision>
  <dcterms:modified xsi:type="dcterms:W3CDTF">2023-06-03T17:19:35Z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2023-06-03T04:35:35Z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43ed6f53-a70e-4b80-a189-699e75d2d8dc</vt:lpwstr>
  </property>
  <property fmtid="{D5CDD505-2E9C-101B-9397-08002B2CF9AE}" pid="7" name="MSIP_Label_defa4170-0d19-0005-0004-bc88714345d2_ActionId">
    <vt:lpwstr>7233efe9-f5ce-4f75-ad65-4ec727cafbb1</vt:lpwstr>
  </property>
  <property fmtid="{D5CDD505-2E9C-101B-9397-08002B2CF9AE}" pid="8" name="MSIP_Label_defa4170-0d19-0005-0004-bc88714345d2_ContentBits">
    <vt:lpwstr>0</vt:lpwstr>
  </property>
</Properties>
</file>